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4" d="100"/>
          <a:sy n="124"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C2B99-0686-4C52-9DD3-2F0716ECE480}"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182FA-2DFF-43DA-9149-B0A644CD6C2D}" type="slidenum">
              <a:rPr lang="en-US" smtClean="0"/>
              <a:t>‹#›</a:t>
            </a:fld>
            <a:endParaRPr lang="en-US"/>
          </a:p>
        </p:txBody>
      </p:sp>
    </p:spTree>
    <p:extLst>
      <p:ext uri="{BB962C8B-B14F-4D97-AF65-F5344CB8AC3E}">
        <p14:creationId xmlns:p14="http://schemas.microsoft.com/office/powerpoint/2010/main" val="165031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psnet.org/members/leadership/apsleadership/Documents/APS_Org_Chart_2020.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KATY: </a:t>
            </a:r>
            <a:r>
              <a:rPr lang="en-US" dirty="0"/>
              <a:t>Let’s talk about how you fit in.  This organizational chart conveys the breadth and structure of APS.  Given its size it is complicated.  This chart is posted in the governance section on the APS website.</a:t>
            </a:r>
          </a:p>
          <a:p>
            <a:r>
              <a:rPr lang="en-US" dirty="0">
                <a:hlinkClick r:id="rId3"/>
              </a:rPr>
              <a:t>https://www.apsnet.org/members/leadership/apsleadership/Documents/APS_Org_Chart_2020.pdf</a:t>
            </a:r>
            <a:endParaRPr lang="en-US" dirty="0"/>
          </a:p>
          <a:p>
            <a:endParaRPr lang="en-US" dirty="0"/>
          </a:p>
          <a:p>
            <a:r>
              <a:rPr lang="en-US" dirty="0"/>
              <a:t>Subject matter and general policy committees ‘report’ directly to Council through their liaisons, the Councilors at Large.  Your Councilor at Large is your key contact for questions support and access to the Council.  They will reach out to you several times per year and will join your meetings as they are able.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A29B-0163-4104-AD3D-04A4F22EF2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39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EC95-3237-6944-909B-4CD523638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0F470-5CBE-BD43-B6B8-CB3B99207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72727B-F245-E84B-8BA1-290C319A91FF}"/>
              </a:ext>
            </a:extLst>
          </p:cNvPr>
          <p:cNvSpPr>
            <a:spLocks noGrp="1"/>
          </p:cNvSpPr>
          <p:nvPr>
            <p:ph type="dt" sz="half" idx="10"/>
          </p:nvPr>
        </p:nvSpPr>
        <p:spPr/>
        <p:txBody>
          <a:bodyPr/>
          <a:lstStyle/>
          <a:p>
            <a:fld id="{B80EE16F-BB3E-4345-B0F5-5E0051C51E94}" type="datetime1">
              <a:rPr lang="en-US" smtClean="0"/>
              <a:t>6/30/22</a:t>
            </a:fld>
            <a:endParaRPr lang="en-US"/>
          </a:p>
        </p:txBody>
      </p:sp>
      <p:sp>
        <p:nvSpPr>
          <p:cNvPr id="5" name="Footer Placeholder 4">
            <a:extLst>
              <a:ext uri="{FF2B5EF4-FFF2-40B4-BE49-F238E27FC236}">
                <a16:creationId xmlns:a16="http://schemas.microsoft.com/office/drawing/2014/main" id="{37EE4D15-3E64-F548-ADA8-255D1C3F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93558-B6A0-8940-88E2-A4B9B271B959}"/>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75410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D008-BA5C-F84A-8A3B-CA0BF2B51E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464316-567B-2E4B-A7B4-D41C43AD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C594-7A6A-244D-BBBF-1364C7ABEC10}"/>
              </a:ext>
            </a:extLst>
          </p:cNvPr>
          <p:cNvSpPr>
            <a:spLocks noGrp="1"/>
          </p:cNvSpPr>
          <p:nvPr>
            <p:ph type="dt" sz="half" idx="10"/>
          </p:nvPr>
        </p:nvSpPr>
        <p:spPr/>
        <p:txBody>
          <a:bodyPr/>
          <a:lstStyle/>
          <a:p>
            <a:fld id="{93C34AB1-1CB8-4958-AFAD-2B483B52DB9E}" type="datetime1">
              <a:rPr lang="en-US" smtClean="0"/>
              <a:t>6/30/22</a:t>
            </a:fld>
            <a:endParaRPr lang="en-US"/>
          </a:p>
        </p:txBody>
      </p:sp>
      <p:sp>
        <p:nvSpPr>
          <p:cNvPr id="5" name="Footer Placeholder 4">
            <a:extLst>
              <a:ext uri="{FF2B5EF4-FFF2-40B4-BE49-F238E27FC236}">
                <a16:creationId xmlns:a16="http://schemas.microsoft.com/office/drawing/2014/main" id="{9A75C66D-9F54-AE49-AEBE-90D10795F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161B3-4DBC-8449-B5CF-CB5B2931AF16}"/>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306444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4CA03-2DAA-BF43-A2D0-DC9EBF51B8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60B902-8285-FC4E-9C50-54592B02F2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4D5B3-2CED-5849-BEAA-1184F6A65266}"/>
              </a:ext>
            </a:extLst>
          </p:cNvPr>
          <p:cNvSpPr>
            <a:spLocks noGrp="1"/>
          </p:cNvSpPr>
          <p:nvPr>
            <p:ph type="dt" sz="half" idx="10"/>
          </p:nvPr>
        </p:nvSpPr>
        <p:spPr/>
        <p:txBody>
          <a:bodyPr/>
          <a:lstStyle/>
          <a:p>
            <a:fld id="{329D6346-E154-42F9-BC65-D0DD53DFA173}" type="datetime1">
              <a:rPr lang="en-US" smtClean="0"/>
              <a:t>6/30/22</a:t>
            </a:fld>
            <a:endParaRPr lang="en-US"/>
          </a:p>
        </p:txBody>
      </p:sp>
      <p:sp>
        <p:nvSpPr>
          <p:cNvPr id="5" name="Footer Placeholder 4">
            <a:extLst>
              <a:ext uri="{FF2B5EF4-FFF2-40B4-BE49-F238E27FC236}">
                <a16:creationId xmlns:a16="http://schemas.microsoft.com/office/drawing/2014/main" id="{CAF07BAE-89FF-C44C-B34B-0FA5CC381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2021-56F3-C047-8B55-ACBAE8493719}"/>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29952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FB68-0289-224F-816E-4BCAE9C9F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A6507-1DC4-7A49-9B9A-40F971E15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94603-B5F3-3149-ACC9-3FE1995A5455}"/>
              </a:ext>
            </a:extLst>
          </p:cNvPr>
          <p:cNvSpPr>
            <a:spLocks noGrp="1"/>
          </p:cNvSpPr>
          <p:nvPr>
            <p:ph type="dt" sz="half" idx="10"/>
          </p:nvPr>
        </p:nvSpPr>
        <p:spPr/>
        <p:txBody>
          <a:bodyPr/>
          <a:lstStyle/>
          <a:p>
            <a:fld id="{101F981F-5681-4F21-8D3E-D7B43826F80A}" type="datetime1">
              <a:rPr lang="en-US" smtClean="0"/>
              <a:t>6/30/22</a:t>
            </a:fld>
            <a:endParaRPr lang="en-US"/>
          </a:p>
        </p:txBody>
      </p:sp>
      <p:sp>
        <p:nvSpPr>
          <p:cNvPr id="5" name="Footer Placeholder 4">
            <a:extLst>
              <a:ext uri="{FF2B5EF4-FFF2-40B4-BE49-F238E27FC236}">
                <a16:creationId xmlns:a16="http://schemas.microsoft.com/office/drawing/2014/main" id="{92E6F3B2-1D8A-2041-B5BE-DD7FE7755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5E4FA-7AAA-6D41-81C4-E4AA0013E4C4}"/>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354218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0DF4-565D-B04B-93CF-7D0D7A797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3B62F9-F593-E740-9B3C-E6315CB0F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76EB3-E8AC-1447-9EF2-6A21087CF457}"/>
              </a:ext>
            </a:extLst>
          </p:cNvPr>
          <p:cNvSpPr>
            <a:spLocks noGrp="1"/>
          </p:cNvSpPr>
          <p:nvPr>
            <p:ph type="dt" sz="half" idx="10"/>
          </p:nvPr>
        </p:nvSpPr>
        <p:spPr/>
        <p:txBody>
          <a:bodyPr/>
          <a:lstStyle/>
          <a:p>
            <a:fld id="{16905FB9-9761-42A3-B1D9-ED6D0168E18F}" type="datetime1">
              <a:rPr lang="en-US" smtClean="0"/>
              <a:t>6/30/22</a:t>
            </a:fld>
            <a:endParaRPr lang="en-US"/>
          </a:p>
        </p:txBody>
      </p:sp>
      <p:sp>
        <p:nvSpPr>
          <p:cNvPr id="5" name="Footer Placeholder 4">
            <a:extLst>
              <a:ext uri="{FF2B5EF4-FFF2-40B4-BE49-F238E27FC236}">
                <a16:creationId xmlns:a16="http://schemas.microsoft.com/office/drawing/2014/main" id="{BB44F0FF-6EC5-AF46-8FE8-99CC01F22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6FAE-ABA5-0745-A8FE-6B00AE4B93C1}"/>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98847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4C3A-C737-EB4F-9E4B-99C7AE8C9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164A7-6913-A44D-85EB-05D505522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1D9BC-B607-0A43-B8CB-CC4F99440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F7CDC-35B9-E040-AF17-C428D0048BBF}"/>
              </a:ext>
            </a:extLst>
          </p:cNvPr>
          <p:cNvSpPr>
            <a:spLocks noGrp="1"/>
          </p:cNvSpPr>
          <p:nvPr>
            <p:ph type="dt" sz="half" idx="10"/>
          </p:nvPr>
        </p:nvSpPr>
        <p:spPr/>
        <p:txBody>
          <a:bodyPr/>
          <a:lstStyle/>
          <a:p>
            <a:fld id="{670141B7-FBA6-48D5-A54E-46A31EA3E4FB}" type="datetime1">
              <a:rPr lang="en-US" smtClean="0"/>
              <a:t>6/30/22</a:t>
            </a:fld>
            <a:endParaRPr lang="en-US"/>
          </a:p>
        </p:txBody>
      </p:sp>
      <p:sp>
        <p:nvSpPr>
          <p:cNvPr id="6" name="Footer Placeholder 5">
            <a:extLst>
              <a:ext uri="{FF2B5EF4-FFF2-40B4-BE49-F238E27FC236}">
                <a16:creationId xmlns:a16="http://schemas.microsoft.com/office/drawing/2014/main" id="{7ACACD61-E5A3-4C4D-941C-F85E5D03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D57C0-2B90-AF41-B2F3-80B04B5A58D2}"/>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299223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B231-4AAC-4943-8767-4906933D3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DA139-A487-2C45-9F77-8B8561388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4A422-70D0-974C-8A8E-C59C1B561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D20BB-026A-FF4D-8382-C0157E82F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155F0-040D-D546-B41C-7ED0AB096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3654E-D9DB-674D-B695-6793A8196422}"/>
              </a:ext>
            </a:extLst>
          </p:cNvPr>
          <p:cNvSpPr>
            <a:spLocks noGrp="1"/>
          </p:cNvSpPr>
          <p:nvPr>
            <p:ph type="dt" sz="half" idx="10"/>
          </p:nvPr>
        </p:nvSpPr>
        <p:spPr/>
        <p:txBody>
          <a:bodyPr/>
          <a:lstStyle/>
          <a:p>
            <a:fld id="{0DF8DFC1-964A-45F4-AEC9-46383413ED95}" type="datetime1">
              <a:rPr lang="en-US" smtClean="0"/>
              <a:t>6/30/22</a:t>
            </a:fld>
            <a:endParaRPr lang="en-US"/>
          </a:p>
        </p:txBody>
      </p:sp>
      <p:sp>
        <p:nvSpPr>
          <p:cNvPr id="8" name="Footer Placeholder 7">
            <a:extLst>
              <a:ext uri="{FF2B5EF4-FFF2-40B4-BE49-F238E27FC236}">
                <a16:creationId xmlns:a16="http://schemas.microsoft.com/office/drawing/2014/main" id="{1A2C47A0-A22D-7949-84D8-B5112C19BB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D93D0-1E50-C848-B5DA-DA0F701DFAC0}"/>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328916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2FEE-CB62-0F4A-A1A4-C9F19F40B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C457A-C9EE-0E41-A76C-58FC8DDE280A}"/>
              </a:ext>
            </a:extLst>
          </p:cNvPr>
          <p:cNvSpPr>
            <a:spLocks noGrp="1"/>
          </p:cNvSpPr>
          <p:nvPr>
            <p:ph type="dt" sz="half" idx="10"/>
          </p:nvPr>
        </p:nvSpPr>
        <p:spPr/>
        <p:txBody>
          <a:bodyPr/>
          <a:lstStyle/>
          <a:p>
            <a:fld id="{52A0B1F0-2988-4783-9F3F-DFE8D61C9A9D}" type="datetime1">
              <a:rPr lang="en-US" smtClean="0"/>
              <a:t>6/30/22</a:t>
            </a:fld>
            <a:endParaRPr lang="en-US"/>
          </a:p>
        </p:txBody>
      </p:sp>
      <p:sp>
        <p:nvSpPr>
          <p:cNvPr id="4" name="Footer Placeholder 3">
            <a:extLst>
              <a:ext uri="{FF2B5EF4-FFF2-40B4-BE49-F238E27FC236}">
                <a16:creationId xmlns:a16="http://schemas.microsoft.com/office/drawing/2014/main" id="{E180D9BF-94C6-2444-B316-5E522A458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14AAF-26B4-7D40-BA84-A076C9660713}"/>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385661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2D164-3DA9-1C44-8DF7-6D78D59B001F}"/>
              </a:ext>
            </a:extLst>
          </p:cNvPr>
          <p:cNvSpPr>
            <a:spLocks noGrp="1"/>
          </p:cNvSpPr>
          <p:nvPr>
            <p:ph type="dt" sz="half" idx="10"/>
          </p:nvPr>
        </p:nvSpPr>
        <p:spPr/>
        <p:txBody>
          <a:bodyPr/>
          <a:lstStyle/>
          <a:p>
            <a:fld id="{8459186D-533E-4A18-B71D-E8C8DC0AC40E}" type="datetime1">
              <a:rPr lang="en-US" smtClean="0"/>
              <a:t>6/30/22</a:t>
            </a:fld>
            <a:endParaRPr lang="en-US"/>
          </a:p>
        </p:txBody>
      </p:sp>
      <p:sp>
        <p:nvSpPr>
          <p:cNvPr id="3" name="Footer Placeholder 2">
            <a:extLst>
              <a:ext uri="{FF2B5EF4-FFF2-40B4-BE49-F238E27FC236}">
                <a16:creationId xmlns:a16="http://schemas.microsoft.com/office/drawing/2014/main" id="{957C272E-0396-D64B-9EAC-185D867E83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BEDDF-5FD0-6C48-90B0-6747841BE8E7}"/>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7975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D1AC-2E9C-6F4F-90C0-731F8B737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CB311B-3217-AB44-A9FD-1C0C5CAA4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4223A-6880-AF42-A1D9-5C17619C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91040-515E-FB47-80BA-B2D8DC0B2944}"/>
              </a:ext>
            </a:extLst>
          </p:cNvPr>
          <p:cNvSpPr>
            <a:spLocks noGrp="1"/>
          </p:cNvSpPr>
          <p:nvPr>
            <p:ph type="dt" sz="half" idx="10"/>
          </p:nvPr>
        </p:nvSpPr>
        <p:spPr/>
        <p:txBody>
          <a:bodyPr/>
          <a:lstStyle/>
          <a:p>
            <a:fld id="{9B04D71D-5144-420E-86EA-1C50B8E692E4}" type="datetime1">
              <a:rPr lang="en-US" smtClean="0"/>
              <a:t>6/30/22</a:t>
            </a:fld>
            <a:endParaRPr lang="en-US"/>
          </a:p>
        </p:txBody>
      </p:sp>
      <p:sp>
        <p:nvSpPr>
          <p:cNvPr id="6" name="Footer Placeholder 5">
            <a:extLst>
              <a:ext uri="{FF2B5EF4-FFF2-40B4-BE49-F238E27FC236}">
                <a16:creationId xmlns:a16="http://schemas.microsoft.com/office/drawing/2014/main" id="{214F9578-17B0-634E-ABF0-35F1658C0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A6D61-8D6A-224F-A209-C9AE8D7848A9}"/>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395158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FB87-4112-164E-933E-7757C1BDF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ECACE2-E1E7-944E-8D07-7A4AFBD8A4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B9F44-0AF0-4C48-897E-AAEDE7581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239E2-8EA4-4844-BA37-1B161CF74D43}"/>
              </a:ext>
            </a:extLst>
          </p:cNvPr>
          <p:cNvSpPr>
            <a:spLocks noGrp="1"/>
          </p:cNvSpPr>
          <p:nvPr>
            <p:ph type="dt" sz="half" idx="10"/>
          </p:nvPr>
        </p:nvSpPr>
        <p:spPr/>
        <p:txBody>
          <a:bodyPr/>
          <a:lstStyle/>
          <a:p>
            <a:fld id="{C6A0512A-4B96-468F-A37B-E98607B67F63}" type="datetime1">
              <a:rPr lang="en-US" smtClean="0"/>
              <a:t>6/30/22</a:t>
            </a:fld>
            <a:endParaRPr lang="en-US"/>
          </a:p>
        </p:txBody>
      </p:sp>
      <p:sp>
        <p:nvSpPr>
          <p:cNvPr id="6" name="Footer Placeholder 5">
            <a:extLst>
              <a:ext uri="{FF2B5EF4-FFF2-40B4-BE49-F238E27FC236}">
                <a16:creationId xmlns:a16="http://schemas.microsoft.com/office/drawing/2014/main" id="{D12BFD1C-7366-804E-8F0D-2DF0EBF9C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1F607-5C62-BC49-ADD2-F9D05ABAF97E}"/>
              </a:ext>
            </a:extLst>
          </p:cNvPr>
          <p:cNvSpPr>
            <a:spLocks noGrp="1"/>
          </p:cNvSpPr>
          <p:nvPr>
            <p:ph type="sldNum" sz="quarter" idx="12"/>
          </p:nvPr>
        </p:nvSpPr>
        <p:spPr/>
        <p:txBody>
          <a:bodyPr/>
          <a:lstStyle/>
          <a:p>
            <a:fld id="{77E50BCC-4B56-4744-A707-D1FE2A62F69F}" type="slidenum">
              <a:rPr lang="en-US" smtClean="0"/>
              <a:t>‹#›</a:t>
            </a:fld>
            <a:endParaRPr lang="en-US"/>
          </a:p>
        </p:txBody>
      </p:sp>
    </p:spTree>
    <p:extLst>
      <p:ext uri="{BB962C8B-B14F-4D97-AF65-F5344CB8AC3E}">
        <p14:creationId xmlns:p14="http://schemas.microsoft.com/office/powerpoint/2010/main" val="259261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E8BB8-99E2-E74B-838F-C5BDA9A97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AD494-0A81-274B-B1A7-8A70585E3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00B62-CEAD-9D42-A82A-827ABF287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4C786-96D2-4B8C-9890-D11812255ED2}" type="datetime1">
              <a:rPr lang="en-US" smtClean="0"/>
              <a:t>6/30/22</a:t>
            </a:fld>
            <a:endParaRPr lang="en-US"/>
          </a:p>
        </p:txBody>
      </p:sp>
      <p:sp>
        <p:nvSpPr>
          <p:cNvPr id="5" name="Footer Placeholder 4">
            <a:extLst>
              <a:ext uri="{FF2B5EF4-FFF2-40B4-BE49-F238E27FC236}">
                <a16:creationId xmlns:a16="http://schemas.microsoft.com/office/drawing/2014/main" id="{C16C9293-009C-9B42-A688-4AA1D4642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F3DBD2-588C-6D42-B087-8D9479B09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0BCC-4B56-4744-A707-D1FE2A62F69F}" type="slidenum">
              <a:rPr lang="en-US" smtClean="0"/>
              <a:t>‹#›</a:t>
            </a:fld>
            <a:endParaRPr lang="en-US"/>
          </a:p>
        </p:txBody>
      </p:sp>
    </p:spTree>
    <p:extLst>
      <p:ext uri="{BB962C8B-B14F-4D97-AF65-F5344CB8AC3E}">
        <p14:creationId xmlns:p14="http://schemas.microsoft.com/office/powerpoint/2010/main" val="2421656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C3FCFBF-D7A2-D94C-B4DC-9A5DBDCF2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65" y="232774"/>
            <a:ext cx="11023587" cy="6406565"/>
          </a:xfrm>
          <a:prstGeom prst="rect">
            <a:avLst/>
          </a:prstGeom>
        </p:spPr>
      </p:pic>
      <p:sp>
        <p:nvSpPr>
          <p:cNvPr id="2" name="Slide Number Placeholder 1">
            <a:extLst>
              <a:ext uri="{FF2B5EF4-FFF2-40B4-BE49-F238E27FC236}">
                <a16:creationId xmlns:a16="http://schemas.microsoft.com/office/drawing/2014/main" id="{B3874B27-3CDB-45EA-9BA9-C5A636D10D3E}"/>
              </a:ext>
            </a:extLst>
          </p:cNvPr>
          <p:cNvSpPr>
            <a:spLocks noGrp="1"/>
          </p:cNvSpPr>
          <p:nvPr>
            <p:ph type="sldNum" sz="quarter" idx="12"/>
          </p:nvPr>
        </p:nvSpPr>
        <p:spPr>
          <a:xfrm>
            <a:off x="9273540" y="62642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E50BCC-4B56-4744-A707-D1FE2A62F6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67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BCC947B941154D929AEFF126FC0974" ma:contentTypeVersion="3" ma:contentTypeDescription="Create a new document." ma:contentTypeScope="" ma:versionID="34f586e0a59eb485511f839c2e339321">
  <xsd:schema xmlns:xsd="http://www.w3.org/2001/XMLSchema" xmlns:xs="http://www.w3.org/2001/XMLSchema" xmlns:p="http://schemas.microsoft.com/office/2006/metadata/properties" xmlns:ns1="http://schemas.microsoft.com/sharepoint/v3" xmlns:ns2="144285e9-57fe-4a2b-8f1c-4ac33d02194f" targetNamespace="http://schemas.microsoft.com/office/2006/metadata/properties" ma:root="true" ma:fieldsID="826cd374a943a9841ad22f34bb295434" ns1:_="" ns2:_="">
    <xsd:import namespace="http://schemas.microsoft.com/sharepoint/v3"/>
    <xsd:import namespace="144285e9-57fe-4a2b-8f1c-4ac33d02194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4285e9-57fe-4a2b-8f1c-4ac33d02194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A331CF-5389-4C26-83D2-F8295BAB254B}"/>
</file>

<file path=customXml/itemProps2.xml><?xml version="1.0" encoding="utf-8"?>
<ds:datastoreItem xmlns:ds="http://schemas.openxmlformats.org/officeDocument/2006/customXml" ds:itemID="{CB9C13C6-C877-40A8-B49D-667FA029CE47}"/>
</file>

<file path=customXml/itemProps3.xml><?xml version="1.0" encoding="utf-8"?>
<ds:datastoreItem xmlns:ds="http://schemas.openxmlformats.org/officeDocument/2006/customXml" ds:itemID="{2D2B9A1D-E16F-452F-AAA7-2FE4E06FA45D}"/>
</file>

<file path=docProps/app.xml><?xml version="1.0" encoding="utf-8"?>
<Properties xmlns="http://schemas.openxmlformats.org/officeDocument/2006/extended-properties" xmlns:vt="http://schemas.openxmlformats.org/officeDocument/2006/docPropsVTypes">
  <TotalTime>5</TotalTime>
  <Words>126</Words>
  <Application>Microsoft Macintosh PowerPoint</Application>
  <PresentationFormat>Widescreen</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2_Office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Ericson</dc:creator>
  <cp:lastModifiedBy>Dominika Kuzlak-Swanson</cp:lastModifiedBy>
  <cp:revision>3</cp:revision>
  <dcterms:created xsi:type="dcterms:W3CDTF">2020-06-05T18:01:38Z</dcterms:created>
  <dcterms:modified xsi:type="dcterms:W3CDTF">2022-06-30T17:36:51Z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0x01010025BCC947B941154D929AEFF126FC0974</vt:lpwstr>
  </property>
</Properties>
</file>