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52" userDrawn="1">
          <p15:clr>
            <a:srgbClr val="A4A3A4"/>
          </p15:clr>
        </p15:guide>
        <p15:guide id="2" pos="18936" userDrawn="1">
          <p15:clr>
            <a:srgbClr val="A4A3A4"/>
          </p15:clr>
        </p15:guide>
        <p15:guide id="3" pos="312" userDrawn="1">
          <p15:clr>
            <a:srgbClr val="A4A3A4"/>
          </p15:clr>
        </p15:guide>
        <p15:guide id="4" pos="10368" userDrawn="1">
          <p15:clr>
            <a:srgbClr val="A4A3A4"/>
          </p15:clr>
        </p15:guide>
        <p15:guide id="5" pos="20472" userDrawn="1">
          <p15:clr>
            <a:srgbClr val="A4A3A4"/>
          </p15:clr>
        </p15:guide>
        <p15:guide id="6" orient="horz" pos="6384" userDrawn="1">
          <p15:clr>
            <a:srgbClr val="A4A3A4"/>
          </p15:clr>
        </p15:guide>
        <p15:guide id="7" orient="horz" pos="240" userDrawn="1">
          <p15:clr>
            <a:srgbClr val="A4A3A4"/>
          </p15:clr>
        </p15:guide>
        <p15:guide id="8" orient="horz" pos="840" userDrawn="1">
          <p15:clr>
            <a:srgbClr val="A4A3A4"/>
          </p15:clr>
        </p15:guide>
        <p15:guide id="9" orient="horz" pos="7632" userDrawn="1">
          <p15:clr>
            <a:srgbClr val="A4A3A4"/>
          </p15:clr>
        </p15:guide>
        <p15:guide id="10" orient="horz" pos="8400" userDrawn="1">
          <p15:clr>
            <a:srgbClr val="A4A3A4"/>
          </p15:clr>
        </p15:guide>
        <p15:guide id="11" orient="horz" pos="10416" userDrawn="1">
          <p15:clr>
            <a:srgbClr val="A4A3A4"/>
          </p15:clr>
        </p15:guide>
        <p15:guide id="12" orient="horz" pos="11328" userDrawn="1">
          <p15:clr>
            <a:srgbClr val="A4A3A4"/>
          </p15:clr>
        </p15:guide>
        <p15:guide id="13" orient="horz" pos="77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7C"/>
    <a:srgbClr val="A3BB1F"/>
    <a:srgbClr val="065168"/>
    <a:srgbClr val="006E51"/>
    <a:srgbClr val="A3BA1F"/>
    <a:srgbClr val="CAA12D"/>
    <a:srgbClr val="006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5349" autoAdjust="0"/>
  </p:normalViewPr>
  <p:slideViewPr>
    <p:cSldViewPr snapToGrid="0" showGuides="1">
      <p:cViewPr>
        <p:scale>
          <a:sx n="33" d="100"/>
          <a:sy n="33" d="100"/>
        </p:scale>
        <p:origin x="-192" y="1152"/>
      </p:cViewPr>
      <p:guideLst>
        <p:guide orient="horz" pos="9552"/>
        <p:guide orient="horz" pos="6384"/>
        <p:guide orient="horz" pos="240"/>
        <p:guide orient="horz" pos="840"/>
        <p:guide orient="horz" pos="7632"/>
        <p:guide orient="horz" pos="8400"/>
        <p:guide orient="horz" pos="10416"/>
        <p:guide orient="horz" pos="11328"/>
        <p:guide orient="horz" pos="7728"/>
        <p:guide pos="18936"/>
        <p:guide pos="312"/>
        <p:guide pos="10368"/>
        <p:guide pos="20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9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3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5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8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7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0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130D-7CF8-4A9D-8EC4-56CCE890C0F7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C24B-01CC-47BF-8E45-577C3D301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4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Picture 2" descr="E:\APS OPRO\Modified 20 x 30\Background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52"/>
          <a:stretch/>
        </p:blipFill>
        <p:spPr bwMode="auto">
          <a:xfrm>
            <a:off x="834234" y="3125373"/>
            <a:ext cx="15468154" cy="1827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2" descr="E:\APS OPRO\Modified 20 x 30\Background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52"/>
          <a:stretch/>
        </p:blipFill>
        <p:spPr bwMode="auto">
          <a:xfrm>
            <a:off x="16318758" y="3125373"/>
            <a:ext cx="15468154" cy="1827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57249" y="3697318"/>
            <a:ext cx="31289625" cy="2459540"/>
          </a:xfrm>
          <a:prstGeom prst="rect">
            <a:avLst/>
          </a:prstGeom>
          <a:solidFill>
            <a:schemeClr val="bg1"/>
          </a:solidFill>
          <a:ln w="22860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78481" y="4465769"/>
            <a:ext cx="2037288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0"/>
              </a:lnSpc>
            </a:pPr>
            <a:r>
              <a:rPr lang="en-US" sz="8800" b="1" dirty="0" smtClean="0">
                <a:solidFill>
                  <a:srgbClr val="006F51"/>
                </a:solidFill>
                <a:latin typeface="Cooper Std Black" pitchFamily="18" charset="0"/>
                <a:cs typeface="Arial" panose="020B0604020202020204" pitchFamily="34" charset="0"/>
              </a:rPr>
              <a:t>Which PLANT DISEASE Are </a:t>
            </a:r>
            <a:r>
              <a:rPr lang="en-US" sz="8800" b="1" i="1" dirty="0" smtClean="0">
                <a:solidFill>
                  <a:srgbClr val="006F51"/>
                </a:solidFill>
                <a:latin typeface="Cooper Std Black" pitchFamily="18" charset="0"/>
                <a:cs typeface="Arial" panose="020B0604020202020204" pitchFamily="34" charset="0"/>
              </a:rPr>
              <a:t>You</a:t>
            </a:r>
            <a:r>
              <a:rPr lang="en-US" sz="8800" b="1" dirty="0" smtClean="0">
                <a:solidFill>
                  <a:srgbClr val="006F51"/>
                </a:solidFill>
                <a:latin typeface="Cooper Std Black" pitchFamily="18" charset="0"/>
                <a:cs typeface="Arial" panose="020B0604020202020204" pitchFamily="34" charset="0"/>
              </a:rPr>
              <a:t>?</a:t>
            </a:r>
            <a:endParaRPr lang="en-US" sz="8800" b="1" dirty="0">
              <a:solidFill>
                <a:srgbClr val="006F51"/>
              </a:solidFill>
              <a:latin typeface="Cooper Std Black" pitchFamily="18" charset="0"/>
              <a:cs typeface="Arial" panose="020B0604020202020204" pitchFamily="34" charset="0"/>
            </a:endParaRPr>
          </a:p>
        </p:txBody>
      </p:sp>
      <p:pic>
        <p:nvPicPr>
          <p:cNvPr id="10" name="Picture 6" descr="C:\Users\lewandowski.52\Documents\APS\OPRO\OPRO pms3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789" y="3966492"/>
            <a:ext cx="2306254" cy="190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 rot="224098">
            <a:off x="26683729" y="3721341"/>
            <a:ext cx="4966759" cy="2408798"/>
          </a:xfrm>
          <a:prstGeom prst="ellipse">
            <a:avLst/>
          </a:prstGeom>
          <a:solidFill>
            <a:srgbClr val="065168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24098">
            <a:off x="26183650" y="4007602"/>
            <a:ext cx="599927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b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disease matches</a:t>
            </a:r>
            <a:b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personality!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0" name="Group 339"/>
          <p:cNvGrpSpPr/>
          <p:nvPr/>
        </p:nvGrpSpPr>
        <p:grpSpPr>
          <a:xfrm>
            <a:off x="668518" y="829318"/>
            <a:ext cx="31682591" cy="1853027"/>
            <a:chOff x="778609" y="171450"/>
            <a:chExt cx="31682591" cy="1853027"/>
          </a:xfrm>
        </p:grpSpPr>
        <p:pic>
          <p:nvPicPr>
            <p:cNvPr id="4" name="Picture 3" descr="G:\APS OPRO\Modified 20 x 30\Green Yellow Banner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055"/>
            <a:stretch/>
          </p:blipFill>
          <p:spPr bwMode="auto">
            <a:xfrm>
              <a:off x="778609" y="254893"/>
              <a:ext cx="16737866" cy="1769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 descr="G:\APS OPRO\Modified 20 x 30\Green Yellow Banner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716" r="19264" b="1"/>
            <a:stretch/>
          </p:blipFill>
          <p:spPr bwMode="auto">
            <a:xfrm>
              <a:off x="17602200" y="171450"/>
              <a:ext cx="14859000" cy="18530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 20"/>
          <p:cNvSpPr/>
          <p:nvPr/>
        </p:nvSpPr>
        <p:spPr>
          <a:xfrm>
            <a:off x="671236" y="12136629"/>
            <a:ext cx="5188456" cy="731157"/>
          </a:xfrm>
          <a:prstGeom prst="rect">
            <a:avLst/>
          </a:prstGeom>
          <a:solidFill>
            <a:srgbClr val="006F51"/>
          </a:solidFill>
          <a:ln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267291" y="13453471"/>
            <a:ext cx="0" cy="5441483"/>
          </a:xfrm>
          <a:prstGeom prst="line">
            <a:avLst/>
          </a:prstGeom>
          <a:ln w="57150">
            <a:solidFill>
              <a:srgbClr val="006F5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15812" y="13329646"/>
            <a:ext cx="2542268" cy="5873891"/>
          </a:xfrm>
          <a:prstGeom prst="rect">
            <a:avLst/>
          </a:prstGeom>
          <a:solidFill>
            <a:srgbClr val="CCFF3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4155" y="13320121"/>
            <a:ext cx="2540000" cy="5883416"/>
          </a:xfrm>
          <a:prstGeom prst="rect">
            <a:avLst/>
          </a:prstGeom>
          <a:solidFill>
            <a:srgbClr val="E6EF7C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4154" y="16495484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30354" y="16495484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418080" y="16476434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64280" y="16476434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600195" y="10186311"/>
            <a:ext cx="3329616" cy="1295400"/>
          </a:xfrm>
          <a:prstGeom prst="rect">
            <a:avLst/>
          </a:prstGeom>
          <a:solidFill>
            <a:schemeClr val="bg1"/>
          </a:solidFill>
          <a:ln w="12700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Hiking in the woods</a:t>
            </a:r>
            <a:endParaRPr lang="en-US" sz="3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1735" y="12291535"/>
            <a:ext cx="48844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688284" y="12836400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692842" y="14728279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840320" y="14747329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054054" y="13510984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a kite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87980" y="13491934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Walking in the rain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9539" y="12254324"/>
            <a:ext cx="4842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favorite activity is . .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5272" y="1794982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73847" y="1801182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0742" y="18568699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90679" y="1794982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19254" y="1801182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06149" y="18568699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#2)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77571" y="1794982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506146" y="1799277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93041" y="18549649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#3)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29050" y="1794982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857625" y="1803549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44520" y="18592361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#4)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142954" y="176166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521955" y="176166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97198" y="176166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360326" y="176166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28150" y="16493826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80700" y="16493826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55272" y="16474776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07822" y="16474776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65003" y="11468978"/>
            <a:ext cx="7458" cy="657224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176548" y="16090900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536469" y="16090900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48356" y="16071850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329987" y="16071850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22759" y="15188455"/>
            <a:ext cx="2509159" cy="897909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77189" y="15342506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16975" y="15169405"/>
            <a:ext cx="2509159" cy="897909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471405" y="15342506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570720" y="12836400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9846463" y="13466193"/>
            <a:ext cx="0" cy="5441483"/>
          </a:xfrm>
          <a:prstGeom prst="line">
            <a:avLst/>
          </a:prstGeom>
          <a:ln w="57150">
            <a:solidFill>
              <a:srgbClr val="35525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9951741" y="13361418"/>
            <a:ext cx="2542268" cy="5872526"/>
          </a:xfrm>
          <a:prstGeom prst="rect">
            <a:avLst/>
          </a:prstGeom>
          <a:solidFill>
            <a:srgbClr val="CCFF3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177232" y="13361418"/>
            <a:ext cx="2540000" cy="5872526"/>
          </a:xfrm>
          <a:prstGeom prst="rect">
            <a:avLst/>
          </a:prstGeom>
          <a:solidFill>
            <a:srgbClr val="E6EF7C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177231" y="16567874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8523431" y="16567874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9954009" y="16567874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1300209" y="16567874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246171" y="12158671"/>
            <a:ext cx="5187304" cy="731157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7943948" y="10186311"/>
            <a:ext cx="3816175" cy="1296505"/>
          </a:xfrm>
          <a:prstGeom prst="rect">
            <a:avLst/>
          </a:prstGeom>
          <a:solidFill>
            <a:schemeClr val="bg1"/>
          </a:solidFill>
          <a:ln w="127000">
            <a:solidFill>
              <a:srgbClr val="0651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Swimming in the tropics</a:t>
            </a:r>
            <a:endParaRPr lang="en-US" sz="3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1171599" y="12836400"/>
            <a:ext cx="0" cy="461010"/>
          </a:xfrm>
          <a:prstGeom prst="straightConnector1">
            <a:avLst/>
          </a:prstGeom>
          <a:ln w="1016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1228771" y="14760051"/>
            <a:ext cx="0" cy="461010"/>
          </a:xfrm>
          <a:prstGeom prst="straightConnector1">
            <a:avLst/>
          </a:prstGeom>
          <a:ln w="1016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8433397" y="14760051"/>
            <a:ext cx="0" cy="461010"/>
          </a:xfrm>
          <a:prstGeom prst="straightConnector1">
            <a:avLst/>
          </a:prstGeom>
          <a:ln w="1016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647131" y="13523706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3552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Walking in the rain</a:t>
            </a:r>
            <a:endParaRPr lang="en-US" sz="2400" dirty="0"/>
          </a:p>
        </p:txBody>
      </p:sp>
      <p:sp>
        <p:nvSpPr>
          <p:cNvPr id="81" name="Rectangle 80"/>
          <p:cNvSpPr/>
          <p:nvPr/>
        </p:nvSpPr>
        <p:spPr>
          <a:xfrm>
            <a:off x="10423909" y="13523706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3552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Digging in the dirt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238349" y="1804126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266924" y="1802455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253819" y="18581421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#5)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583756" y="1804126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8612331" y="1802455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599225" y="18581421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0013500" y="1804126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0042075" y="1802455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0028970" y="18581421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1364979" y="1804126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11393554" y="1806726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1380449" y="18624133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36031" y="17670690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9115032" y="176774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10533127" y="1767747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11896255" y="17658424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221227" y="1650654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73777" y="1650654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9991201" y="1650654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343751" y="1650654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9843511" y="11535652"/>
            <a:ext cx="0" cy="590550"/>
          </a:xfrm>
          <a:prstGeom prst="straightConnector1">
            <a:avLst/>
          </a:prstGeom>
          <a:ln w="1016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7741050" y="16108158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9115485" y="16108158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10528280" y="16108158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1895397" y="16108158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7193442" y="15185937"/>
            <a:ext cx="2509159" cy="897909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262386" y="15339988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9987026" y="15185937"/>
            <a:ext cx="2509159" cy="897909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0055970" y="15339988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8409813" y="12836400"/>
            <a:ext cx="0" cy="461010"/>
          </a:xfrm>
          <a:prstGeom prst="straightConnector1">
            <a:avLst/>
          </a:prstGeom>
          <a:ln w="1016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7381789" y="12288180"/>
            <a:ext cx="48844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371356" y="12257316"/>
            <a:ext cx="4656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favorite activity is . .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0412149" y="13367571"/>
            <a:ext cx="2540000" cy="5888655"/>
          </a:xfrm>
          <a:prstGeom prst="rect">
            <a:avLst/>
          </a:prstGeom>
          <a:solidFill>
            <a:srgbClr val="E6EF7C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412148" y="16562982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23257390" y="13381904"/>
            <a:ext cx="2540000" cy="5848259"/>
          </a:xfrm>
          <a:prstGeom prst="rect">
            <a:avLst/>
          </a:prstGeom>
          <a:solidFill>
            <a:srgbClr val="CCFF3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1758348" y="16562982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23257389" y="16562982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24603589" y="16562982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21009043" y="10186311"/>
            <a:ext cx="4206191" cy="1225959"/>
          </a:xfrm>
          <a:prstGeom prst="rect">
            <a:avLst/>
          </a:prstGeom>
          <a:solidFill>
            <a:schemeClr val="bg1"/>
          </a:solidFill>
          <a:ln w="127000">
            <a:solidFill>
              <a:srgbClr val="CAA1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home on</a:t>
            </a:r>
          </a:p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farm</a:t>
            </a:r>
            <a:endParaRPr lang="en-US" sz="3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24580230" y="12836400"/>
            <a:ext cx="0" cy="461010"/>
          </a:xfrm>
          <a:prstGeom prst="straightConnector1">
            <a:avLst/>
          </a:prstGeom>
          <a:ln w="101600">
            <a:solidFill>
              <a:srgbClr val="CAA12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1684370" y="14722117"/>
            <a:ext cx="0" cy="461010"/>
          </a:xfrm>
          <a:prstGeom prst="straightConnector1">
            <a:avLst/>
          </a:prstGeom>
          <a:ln w="101600">
            <a:solidFill>
              <a:srgbClr val="CAA12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4513555" y="14729737"/>
            <a:ext cx="0" cy="461010"/>
          </a:xfrm>
          <a:prstGeom prst="straightConnector1">
            <a:avLst/>
          </a:prstGeom>
          <a:ln w="101600">
            <a:solidFill>
              <a:srgbClr val="CAA12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20882048" y="13515617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CAA1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3727289" y="13515617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CAA1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scent of rain</a:t>
            </a:r>
            <a:endParaRPr lang="en-US" sz="24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0442990" y="16561324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0469298" y="18012220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20488348" y="180793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0417474" y="18636197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#13)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1795540" y="16561324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21818673" y="18012220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21847248" y="180793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1770022" y="18636197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#14)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3318507" y="18012220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23347082" y="180793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3269856" y="18636197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#15)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24663914" y="18012220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24692489" y="180793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615263" y="18636197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#16)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20966700" y="17682222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22339351" y="17682222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23816189" y="17682222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>
            <a:off x="25195190" y="17682222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3301385" y="16561324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4653935" y="16561324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>
          <a:xfrm flipH="1">
            <a:off x="23104570" y="11463035"/>
            <a:ext cx="7569" cy="663167"/>
          </a:xfrm>
          <a:prstGeom prst="straightConnector1">
            <a:avLst/>
          </a:prstGeom>
          <a:ln w="101600">
            <a:solidFill>
              <a:srgbClr val="CAA12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>
            <a:off x="20969129" y="16075047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22340705" y="1607504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23849783" y="16075047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25195190" y="1607504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23268001" y="15179106"/>
            <a:ext cx="2509159" cy="897909"/>
          </a:xfrm>
          <a:prstGeom prst="rect">
            <a:avLst/>
          </a:prstGeom>
          <a:solidFill>
            <a:srgbClr val="CAA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3322431" y="15314107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20427770" y="15179106"/>
            <a:ext cx="2509159" cy="897909"/>
          </a:xfrm>
          <a:prstGeom prst="rect">
            <a:avLst/>
          </a:prstGeom>
          <a:solidFill>
            <a:srgbClr val="CAA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20482200" y="15314107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23107944" y="13508025"/>
            <a:ext cx="0" cy="5441483"/>
          </a:xfrm>
          <a:prstGeom prst="line">
            <a:avLst/>
          </a:prstGeom>
          <a:ln w="57150">
            <a:solidFill>
              <a:srgbClr val="CAA12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21779620" y="12836400"/>
            <a:ext cx="0" cy="461010"/>
          </a:xfrm>
          <a:prstGeom prst="straightConnector1">
            <a:avLst/>
          </a:prstGeom>
          <a:ln w="101600">
            <a:solidFill>
              <a:srgbClr val="CAA12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20529570" y="12149774"/>
            <a:ext cx="5188456" cy="731157"/>
          </a:xfrm>
          <a:prstGeom prst="rect">
            <a:avLst/>
          </a:prstGeom>
          <a:solidFill>
            <a:srgbClr val="CAA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20691532" y="12286752"/>
            <a:ext cx="48844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20665275" y="12219017"/>
            <a:ext cx="4656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favorite scent is . .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16478948" y="13509194"/>
            <a:ext cx="0" cy="5441483"/>
          </a:xfrm>
          <a:prstGeom prst="line">
            <a:avLst/>
          </a:prstGeom>
          <a:ln w="57150">
            <a:solidFill>
              <a:srgbClr val="A3BA1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/>
          <p:cNvSpPr/>
          <p:nvPr/>
        </p:nvSpPr>
        <p:spPr>
          <a:xfrm>
            <a:off x="16653117" y="13383102"/>
            <a:ext cx="2542268" cy="5865268"/>
          </a:xfrm>
          <a:prstGeom prst="rect">
            <a:avLst/>
          </a:prstGeom>
          <a:solidFill>
            <a:srgbClr val="CCFF3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16655385" y="16577515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8001585" y="16577515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14997082" y="12836400"/>
            <a:ext cx="0" cy="461010"/>
          </a:xfrm>
          <a:prstGeom prst="straightConnector1">
            <a:avLst/>
          </a:prstGeom>
          <a:ln w="101600">
            <a:solidFill>
              <a:srgbClr val="A3BA1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17930147" y="12836400"/>
            <a:ext cx="0" cy="461010"/>
          </a:xfrm>
          <a:prstGeom prst="straightConnector1">
            <a:avLst/>
          </a:prstGeom>
          <a:ln w="101600">
            <a:solidFill>
              <a:srgbClr val="A3BA1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17930147" y="14745902"/>
            <a:ext cx="0" cy="461010"/>
          </a:xfrm>
          <a:prstGeom prst="straightConnector1">
            <a:avLst/>
          </a:prstGeom>
          <a:ln w="101600">
            <a:solidFill>
              <a:srgbClr val="A3BA1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17125285" y="13516815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A3BA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Digging in the dirt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6714876" y="18026753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16743451" y="1809385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6672607" y="18650730"/>
            <a:ext cx="1159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#11)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18066355" y="18012315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/>
          <p:cNvSpPr txBox="1"/>
          <p:nvPr/>
        </p:nvSpPr>
        <p:spPr>
          <a:xfrm>
            <a:off x="18094930" y="1813657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18030406" y="18693442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#12)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17234503" y="17701063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18597631" y="17701063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16692577" y="16575857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18045127" y="16575857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4603189" y="10221582"/>
            <a:ext cx="3727762" cy="1214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200"/>
              </a:lnSpc>
              <a:spcBef>
                <a:spcPts val="200"/>
              </a:spcBef>
            </a:pP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3" name="Straight Arrow Connector 182"/>
          <p:cNvCxnSpPr/>
          <p:nvPr/>
        </p:nvCxnSpPr>
        <p:spPr>
          <a:xfrm>
            <a:off x="16488969" y="11395478"/>
            <a:ext cx="0" cy="730724"/>
          </a:xfrm>
          <a:prstGeom prst="straightConnector1">
            <a:avLst/>
          </a:prstGeom>
          <a:ln w="101600">
            <a:solidFill>
              <a:srgbClr val="A3BA1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4604162" y="10186311"/>
            <a:ext cx="3740731" cy="1261884"/>
          </a:xfrm>
          <a:prstGeom prst="rect">
            <a:avLst/>
          </a:prstGeom>
          <a:noFill/>
          <a:ln w="127000">
            <a:solidFill>
              <a:srgbClr val="A3BA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Eating at a</a:t>
            </a:r>
          </a:p>
          <a:p>
            <a:pPr algn="ctr"/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</a:t>
            </a:r>
            <a:endParaRPr lang="en-US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5" name="Straight Arrow Connector 184"/>
          <p:cNvCxnSpPr/>
          <p:nvPr/>
        </p:nvCxnSpPr>
        <p:spPr>
          <a:xfrm>
            <a:off x="17202313" y="16084937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18569430" y="1608493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/>
        </p:nvSpPr>
        <p:spPr>
          <a:xfrm>
            <a:off x="13724861" y="13368769"/>
            <a:ext cx="2540000" cy="5879601"/>
          </a:xfrm>
          <a:prstGeom prst="rect">
            <a:avLst/>
          </a:prstGeom>
          <a:solidFill>
            <a:srgbClr val="E6EF7C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13724860" y="16577515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15071060" y="16577515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Arrow Connector 190"/>
          <p:cNvCxnSpPr/>
          <p:nvPr/>
        </p:nvCxnSpPr>
        <p:spPr>
          <a:xfrm>
            <a:off x="14997082" y="14745902"/>
            <a:ext cx="0" cy="461010"/>
          </a:xfrm>
          <a:prstGeom prst="straightConnector1">
            <a:avLst/>
          </a:prstGeom>
          <a:ln w="101600">
            <a:solidFill>
              <a:srgbClr val="A3BA1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14194760" y="13516815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A3BA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a kite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3755702" y="16575857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13782010" y="18026753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13801060" y="1809385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13794304" y="18650730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5108252" y="16575857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15131385" y="18026753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/>
          <p:cNvSpPr txBox="1"/>
          <p:nvPr/>
        </p:nvSpPr>
        <p:spPr>
          <a:xfrm>
            <a:off x="15159960" y="1809385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15095435" y="18650730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#10)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1" name="Straight Arrow Connector 200"/>
          <p:cNvCxnSpPr/>
          <p:nvPr/>
        </p:nvCxnSpPr>
        <p:spPr>
          <a:xfrm>
            <a:off x="14279412" y="17701063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15652063" y="17701063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14269465" y="16084937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15641041" y="1608493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>
            <a:off x="13755702" y="15171788"/>
            <a:ext cx="2509159" cy="897909"/>
          </a:xfrm>
          <a:prstGeom prst="rect">
            <a:avLst/>
          </a:prstGeom>
          <a:solidFill>
            <a:srgbClr val="A3B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13824646" y="15325839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6669392" y="15181313"/>
            <a:ext cx="2509159" cy="897909"/>
          </a:xfrm>
          <a:prstGeom prst="rect">
            <a:avLst/>
          </a:prstGeom>
          <a:solidFill>
            <a:srgbClr val="A3BA1F"/>
          </a:solidFill>
          <a:ln>
            <a:solidFill>
              <a:srgbClr val="A3BA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16741027" y="15335364"/>
            <a:ext cx="2374984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3877056" y="12142139"/>
            <a:ext cx="5187304" cy="731157"/>
          </a:xfrm>
          <a:prstGeom prst="rect">
            <a:avLst/>
          </a:prstGeom>
          <a:solidFill>
            <a:srgbClr val="A3B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/>
          <p:cNvSpPr/>
          <p:nvPr/>
        </p:nvSpPr>
        <p:spPr>
          <a:xfrm>
            <a:off x="14028498" y="12281124"/>
            <a:ext cx="48844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14002241" y="12275509"/>
            <a:ext cx="4656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favorite activity is . .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29847962" y="13377458"/>
            <a:ext cx="2542268" cy="5887856"/>
          </a:xfrm>
          <a:prstGeom prst="rect">
            <a:avLst/>
          </a:prstGeom>
          <a:solidFill>
            <a:srgbClr val="CCFF3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27024481" y="13363125"/>
            <a:ext cx="2540000" cy="5902189"/>
          </a:xfrm>
          <a:prstGeom prst="rect">
            <a:avLst/>
          </a:prstGeom>
          <a:solidFill>
            <a:srgbClr val="E6EF7C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27024480" y="16558536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28370680" y="16558536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/>
        </p:nvSpPr>
        <p:spPr>
          <a:xfrm>
            <a:off x="29850230" y="16558536"/>
            <a:ext cx="1193800" cy="2578100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/>
        </p:nvSpPr>
        <p:spPr>
          <a:xfrm>
            <a:off x="31196430" y="16558536"/>
            <a:ext cx="1193800" cy="2578100"/>
          </a:xfrm>
          <a:prstGeom prst="rect">
            <a:avLst/>
          </a:prstGeom>
          <a:solidFill>
            <a:srgbClr val="065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27107494" y="10186311"/>
            <a:ext cx="5173846" cy="1287371"/>
          </a:xfrm>
          <a:prstGeom prst="rect">
            <a:avLst/>
          </a:prstGeom>
          <a:solidFill>
            <a:schemeClr val="bg1"/>
          </a:solidFill>
          <a:ln w="12700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Traveling around</a:t>
            </a:r>
          </a:p>
          <a:p>
            <a:pPr algn="ctr"/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world</a:t>
            </a:r>
            <a:endParaRPr lang="en-US" sz="3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0" name="Straight Arrow Connector 269"/>
          <p:cNvCxnSpPr/>
          <p:nvPr/>
        </p:nvCxnSpPr>
        <p:spPr>
          <a:xfrm>
            <a:off x="28257650" y="12836400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/>
          <p:nvPr/>
        </p:nvCxnSpPr>
        <p:spPr>
          <a:xfrm>
            <a:off x="31085940" y="12836400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>
            <a:off x="28296702" y="14717671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>
            <a:off x="31124992" y="14717671"/>
            <a:ext cx="0" cy="46101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ectangle 273"/>
          <p:cNvSpPr/>
          <p:nvPr/>
        </p:nvSpPr>
        <p:spPr>
          <a:xfrm>
            <a:off x="27494380" y="13511171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30320130" y="13511171"/>
            <a:ext cx="1587500" cy="1282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soil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27055322" y="1655687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7081630" y="1800777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TextBox 277"/>
          <p:cNvSpPr txBox="1"/>
          <p:nvPr/>
        </p:nvSpPr>
        <p:spPr>
          <a:xfrm>
            <a:off x="27100680" y="180748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27029804" y="18631751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#17)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28407872" y="1655687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28431005" y="1800777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28459580" y="180748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8382354" y="18631751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#18)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29909721" y="18007774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TextBox 284"/>
          <p:cNvSpPr txBox="1"/>
          <p:nvPr/>
        </p:nvSpPr>
        <p:spPr>
          <a:xfrm>
            <a:off x="29938296" y="180748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9861071" y="18631751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#19)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31261200" y="18050486"/>
            <a:ext cx="1073150" cy="105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TextBox 287"/>
          <p:cNvSpPr txBox="1"/>
          <p:nvPr/>
        </p:nvSpPr>
        <p:spPr>
          <a:xfrm>
            <a:off x="31289775" y="1811759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31212549" y="18674463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(see #20)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0" name="Straight Arrow Connector 289"/>
          <p:cNvCxnSpPr/>
          <p:nvPr/>
        </p:nvCxnSpPr>
        <p:spPr>
          <a:xfrm>
            <a:off x="27579032" y="17669748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28951683" y="17669748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>
            <a:off x="30429348" y="17669748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31792476" y="17669748"/>
            <a:ext cx="0" cy="29123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29887422" y="1655687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31239972" y="16556878"/>
            <a:ext cx="1118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picky!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6" name="Straight Arrow Connector 295"/>
          <p:cNvCxnSpPr/>
          <p:nvPr/>
        </p:nvCxnSpPr>
        <p:spPr>
          <a:xfrm>
            <a:off x="29677646" y="11535652"/>
            <a:ext cx="0" cy="590550"/>
          </a:xfrm>
          <a:prstGeom prst="straightConnector1">
            <a:avLst/>
          </a:prstGeom>
          <a:ln w="1016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27581461" y="16059517"/>
            <a:ext cx="0" cy="371180"/>
          </a:xfrm>
          <a:prstGeom prst="straightConnector1">
            <a:avLst/>
          </a:prstGeom>
          <a:ln w="76200">
            <a:solidFill>
              <a:srgbClr val="35525E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>
            <a:off x="28953037" y="1605951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>
            <a:off x="30380506" y="16059517"/>
            <a:ext cx="0" cy="371180"/>
          </a:xfrm>
          <a:prstGeom prst="straightConnector1">
            <a:avLst/>
          </a:prstGeom>
          <a:ln w="76200">
            <a:solidFill>
              <a:srgbClr val="006F5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>
            <a:off x="31747623" y="16059517"/>
            <a:ext cx="0" cy="371180"/>
          </a:xfrm>
          <a:prstGeom prst="straightConnector1">
            <a:avLst/>
          </a:prstGeom>
          <a:ln w="76200">
            <a:solidFill>
              <a:srgbClr val="06516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angle 300"/>
          <p:cNvSpPr/>
          <p:nvPr/>
        </p:nvSpPr>
        <p:spPr>
          <a:xfrm>
            <a:off x="27016541" y="15166632"/>
            <a:ext cx="2509159" cy="897909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27070971" y="15301633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29866179" y="15166632"/>
            <a:ext cx="2509159" cy="897909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/>
        </p:nvSpPr>
        <p:spPr>
          <a:xfrm>
            <a:off x="29920609" y="15301633"/>
            <a:ext cx="2373085" cy="6141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comes</a:t>
            </a: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food . .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>
            <a:off x="29679620" y="13610499"/>
            <a:ext cx="0" cy="5441483"/>
          </a:xfrm>
          <a:prstGeom prst="line">
            <a:avLst/>
          </a:prstGeom>
          <a:ln w="57150">
            <a:solidFill>
              <a:srgbClr val="006F5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Rectangle 305"/>
          <p:cNvSpPr/>
          <p:nvPr/>
        </p:nvSpPr>
        <p:spPr>
          <a:xfrm>
            <a:off x="27114116" y="12157104"/>
            <a:ext cx="5188456" cy="731157"/>
          </a:xfrm>
          <a:prstGeom prst="rect">
            <a:avLst/>
          </a:prstGeom>
          <a:solidFill>
            <a:srgbClr val="006F51"/>
          </a:solidFill>
          <a:ln>
            <a:solidFill>
              <a:srgbClr val="006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" name="Rectangle 306"/>
          <p:cNvSpPr/>
          <p:nvPr/>
        </p:nvSpPr>
        <p:spPr>
          <a:xfrm>
            <a:off x="27276078" y="12305802"/>
            <a:ext cx="48844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" name="TextBox 307"/>
          <p:cNvSpPr txBox="1"/>
          <p:nvPr/>
        </p:nvSpPr>
        <p:spPr>
          <a:xfrm>
            <a:off x="27249821" y="12280122"/>
            <a:ext cx="4656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favorite scent is . .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1" name="Straight Connector 310"/>
          <p:cNvCxnSpPr>
            <a:stCxn id="29" idx="0"/>
          </p:cNvCxnSpPr>
          <p:nvPr/>
        </p:nvCxnSpPr>
        <p:spPr>
          <a:xfrm flipV="1">
            <a:off x="3265003" y="8179975"/>
            <a:ext cx="0" cy="2006336"/>
          </a:xfrm>
          <a:prstGeom prst="line">
            <a:avLst/>
          </a:prstGeom>
          <a:ln w="101600">
            <a:solidFill>
              <a:srgbClr val="006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3219283" y="8216550"/>
            <a:ext cx="8128551" cy="0"/>
          </a:xfrm>
          <a:prstGeom prst="line">
            <a:avLst/>
          </a:prstGeom>
          <a:ln w="101600">
            <a:solidFill>
              <a:srgbClr val="006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endCxn id="76" idx="0"/>
          </p:cNvCxnSpPr>
          <p:nvPr/>
        </p:nvCxnSpPr>
        <p:spPr>
          <a:xfrm flipH="1">
            <a:off x="9852036" y="8773422"/>
            <a:ext cx="1602656" cy="1412889"/>
          </a:xfrm>
          <a:prstGeom prst="line">
            <a:avLst/>
          </a:prstGeom>
          <a:ln w="101600">
            <a:solidFill>
              <a:srgbClr val="0651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endCxn id="123" idx="0"/>
          </p:cNvCxnSpPr>
          <p:nvPr/>
        </p:nvCxnSpPr>
        <p:spPr>
          <a:xfrm>
            <a:off x="21449554" y="8746331"/>
            <a:ext cx="1662585" cy="1439980"/>
          </a:xfrm>
          <a:prstGeom prst="line">
            <a:avLst/>
          </a:prstGeom>
          <a:ln w="101600">
            <a:solidFill>
              <a:srgbClr val="CAA1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>
            <a:off x="16466758" y="8753490"/>
            <a:ext cx="7754" cy="1432821"/>
          </a:xfrm>
          <a:prstGeom prst="line">
            <a:avLst/>
          </a:prstGeom>
          <a:ln w="101600">
            <a:solidFill>
              <a:srgbClr val="A3BA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325"/>
          <p:cNvSpPr/>
          <p:nvPr/>
        </p:nvSpPr>
        <p:spPr>
          <a:xfrm>
            <a:off x="11336177" y="7428473"/>
            <a:ext cx="10244090" cy="1493805"/>
          </a:xfrm>
          <a:prstGeom prst="rect">
            <a:avLst/>
          </a:prstGeom>
          <a:solidFill>
            <a:srgbClr val="00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327" name="Rectangle 326"/>
          <p:cNvSpPr/>
          <p:nvPr/>
        </p:nvSpPr>
        <p:spPr>
          <a:xfrm>
            <a:off x="11573704" y="7659417"/>
            <a:ext cx="9718530" cy="983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b="1" dirty="0" smtClean="0">
                <a:solidFill>
                  <a:srgbClr val="006F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would rather be . . . </a:t>
            </a:r>
            <a:endParaRPr lang="en-US" sz="4800" b="1" dirty="0">
              <a:solidFill>
                <a:srgbClr val="006F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0" name="Straight Connector 329"/>
          <p:cNvCxnSpPr/>
          <p:nvPr/>
        </p:nvCxnSpPr>
        <p:spPr>
          <a:xfrm>
            <a:off x="21449554" y="8216550"/>
            <a:ext cx="8128551" cy="0"/>
          </a:xfrm>
          <a:prstGeom prst="line">
            <a:avLst/>
          </a:prstGeom>
          <a:ln w="101600">
            <a:solidFill>
              <a:srgbClr val="006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/>
          <p:nvPr/>
        </p:nvCxnSpPr>
        <p:spPr>
          <a:xfrm flipV="1">
            <a:off x="29543411" y="8179975"/>
            <a:ext cx="0" cy="2006336"/>
          </a:xfrm>
          <a:prstGeom prst="line">
            <a:avLst/>
          </a:prstGeom>
          <a:ln w="101600">
            <a:solidFill>
              <a:srgbClr val="006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46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01600">
          <a:solidFill>
            <a:srgbClr val="006F5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A6ABD6281DF348B7A5784F3DBC5943" ma:contentTypeVersion="2" ma:contentTypeDescription="Create a new document." ma:contentTypeScope="" ma:versionID="325f57d12b85413ab60eb51deac9148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D8230E-59D5-4B81-A112-92729D65178A}"/>
</file>

<file path=customXml/itemProps2.xml><?xml version="1.0" encoding="utf-8"?>
<ds:datastoreItem xmlns:ds="http://schemas.openxmlformats.org/officeDocument/2006/customXml" ds:itemID="{25388597-2B34-484B-A978-B7B2CECDB151}"/>
</file>

<file path=customXml/itemProps3.xml><?xml version="1.0" encoding="utf-8"?>
<ds:datastoreItem xmlns:ds="http://schemas.openxmlformats.org/officeDocument/2006/customXml" ds:itemID="{63DCEA86-AE67-40FF-8C29-09B2D64C12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404</Words>
  <Application>Microsoft Office PowerPoint</Application>
  <PresentationFormat>Custom</PresentationFormat>
  <Paragraphs>109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Lewandowski, Monica M.</dc:creator>
  <cp:lastModifiedBy>Monica Lewandowski</cp:lastModifiedBy>
  <cp:revision>27</cp:revision>
  <dcterms:created xsi:type="dcterms:W3CDTF">2017-10-19T01:12:22Z</dcterms:created>
  <dcterms:modified xsi:type="dcterms:W3CDTF">2017-10-20T17:55:04Z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0x010100BCA6ABD6281DF348B7A5784F3DBC5943</vt:lpwstr>
  </property>
  <property fmtid="{D5CDD505-2E9C-101B-9397-08002B2CF9AE}" pid="3" name="Order">
    <vt:r8>4200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