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814E-E3C0-A144-B0D2-1BD1FA96B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53AD4-4D08-924E-9C50-D606D2534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28EA-199C-994C-9CA4-D7713DDB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F6F20-0064-1446-AD8A-76264FCC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8E762-3B1B-BD4E-B220-F4D3562CB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9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CE151-9707-9F47-831C-2CED1820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C275A-D92F-5142-9A3B-0EC747205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50449-B177-A843-9C2E-C272D467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5ED2C-A596-8145-B600-9754E731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373D2-2EE5-0641-9F61-27DA895E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1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1B362-F359-7042-A484-15EEDC808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935DDD-C0D1-1E41-A0DA-73F514B6B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42533-58F0-A741-9F10-18AE0316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C0287-EC88-304A-B737-DE654BB6C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548D7-F88C-6243-9B33-93D00C08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6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3346C-1AF1-B646-B9F2-7210436D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C1039-4EA5-8D4C-A9F8-7274A09B1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94229-D605-2242-9DCF-DC75CBFD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2ED69-A04E-3B44-A88A-00EEA3F1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A137E-B242-E440-9061-D76EDDA7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0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9FB4-8E57-B84E-985F-55100EF3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DC671-DF8F-B043-89AC-404247468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356B4-D044-4E4A-AD1C-FA240E7A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4B8D4-52F4-4B4C-96FF-CFF8AEAC2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2A3FB-9D83-A84C-AA68-AE0FE45C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0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893-12D7-9049-81AD-AD8555C20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4148C-8428-4147-B053-674792C111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E073D-3982-1748-B487-E480B7BDA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6B1AF-A625-8E4B-89CA-2DB69387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308A0E-854E-9C4D-914C-586C0BF8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D9B87-DBE5-E440-9393-B9BC8B147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8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A007C-5DD8-244A-AAE8-A5DA3FA39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427C8-9F16-CD45-AD64-8968A547E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9C9FCC-C8D2-164D-9585-99F710FFE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9A4AF3-E116-0B43-A785-323E90F5B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B57DBC-88D7-1A4A-81BE-99E749979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DACE37-5D93-004D-A467-391B2F6D94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6C43F4-AA75-7244-8552-34D1C63E0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77E44-7111-1A4A-AD3E-F1E7FD4E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4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30C74-18BE-7A4B-A7EC-921B2010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384783-3DE3-AE41-91AD-139256653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04C917-F764-F74B-94C8-AAD91B050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0EF6C8-AA56-C848-A83B-18CD31813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4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7ED82-E494-E24E-90F9-EF56AEF588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2B49F-A060-2842-9D22-E98519D3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6015B-F45E-C045-963F-B86E3BB4F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2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291F-A980-0E4D-B9F8-C50A75731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4288F-718F-8A4A-BE06-03DE0DC85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395FA-71FD-D548-B706-F529D5F8D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DB6CB-597C-F943-A75B-8B1FBD65B1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80CC1-EEDA-4344-BDB5-FFEFE0C82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91DA8-A7D8-BA46-BD6C-3CB1733B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4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DD6B-72B3-BC4C-8894-17BEA4208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4FB08C-09FF-EC45-BC0B-9C090E583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8CACC-8FDA-2845-99E6-DC9881E4B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B6AEB-F507-DC4C-908D-C1EF5A8508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8089C-FFF4-A642-8BB0-F15ADCB2CF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3AB91-968A-9245-AA50-15263563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8B2DE-9ECE-A74E-9BD5-DCA41D3E2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6824B9-111F-3B4E-A63E-90F817B1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1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5CADD8-24D8-8A4B-9DAB-F57703EDD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0D919-7C6A-F343-9E2A-94C407D8D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F7400E-89B6-FF4C-8E70-811124EC6C2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386404" y="6174133"/>
            <a:ext cx="2006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8BBA63-1A03-E049-90F4-30B3D6924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546350"/>
            <a:ext cx="8839200" cy="176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527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72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F8E54BA3F3E4C9019AD27F6D33B55" ma:contentTypeVersion="2" ma:contentTypeDescription="Create a new document." ma:contentTypeScope="" ma:versionID="d9d9019de5742670c1b0bdbab8f2b8df">
  <xsd:schema xmlns:xsd="http://www.w3.org/2001/XMLSchema" xmlns:xs="http://www.w3.org/2001/XMLSchema" xmlns:p="http://schemas.microsoft.com/office/2006/metadata/properties" xmlns:ns1="http://schemas.microsoft.com/sharepoint/v3" xmlns:ns2="144285e9-57fe-4a2b-8f1c-4ac33d02194f" targetNamespace="http://schemas.microsoft.com/office/2006/metadata/properties" ma:root="true" ma:fieldsID="826cd374a943a9841ad22f34bb295434" ns1:_="" ns2:_="">
    <xsd:import namespace="http://schemas.microsoft.com/sharepoint/v3"/>
    <xsd:import namespace="144285e9-57fe-4a2b-8f1c-4ac33d02194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4285e9-57fe-4a2b-8f1c-4ac33d0219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E00026A-34BF-4718-A5DE-6F4CAD699EF5}"/>
</file>

<file path=customXml/itemProps2.xml><?xml version="1.0" encoding="utf-8"?>
<ds:datastoreItem xmlns:ds="http://schemas.openxmlformats.org/officeDocument/2006/customXml" ds:itemID="{7EE9849F-2745-48F7-8F80-497FE3F00008}"/>
</file>

<file path=customXml/itemProps3.xml><?xml version="1.0" encoding="utf-8"?>
<ds:datastoreItem xmlns:ds="http://schemas.openxmlformats.org/officeDocument/2006/customXml" ds:itemID="{7E2A2CDB-5F1F-4C26-A3B5-9DFDD92A5185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Agnes Walker</dc:creator>
  <cp:lastModifiedBy>Agnes Walker</cp:lastModifiedBy>
  <cp:revision>1</cp:revision>
  <dcterms:created xsi:type="dcterms:W3CDTF">2020-01-08T16:35:53Z</dcterms:created>
  <dcterms:modified xsi:type="dcterms:W3CDTF">2020-01-08T16:39:41Z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0x01010018AF8E54BA3F3E4C9019AD27F6D33B55</vt:lpwstr>
  </property>
</Properties>
</file>