
<file path=[Content_Types].xml><?xml version="1.0" encoding="utf-8"?>
<Types xmlns="http://schemas.openxmlformats.org/package/2006/content-types"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1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5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74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035"/>
            <a:ext cx="2057400" cy="585073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035"/>
            <a:ext cx="6019800" cy="585073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95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9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7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4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5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4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1334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29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24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51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12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8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2EDAC-FF52-4A6C-87BD-27B645A2387B}" type="datetimeFigureOut">
              <a:rPr lang="en-US" smtClean="0"/>
              <a:t>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90A6B-489C-48D6-9DF5-16B7DAC90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rittany.allen@ag.tam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/>
          </p:cNvSpPr>
          <p:nvPr/>
        </p:nvSpPr>
        <p:spPr bwMode="auto">
          <a:xfrm>
            <a:off x="0" y="0"/>
            <a:ext cx="9144000" cy="1113167"/>
          </a:xfrm>
          <a:prstGeom prst="rect">
            <a:avLst/>
          </a:prstGeom>
          <a:solidFill>
            <a:srgbClr val="B9B09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itchFamily="18" charset="0"/>
              </a:rPr>
              <a:t>AgriLife Center TV Wall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1200151"/>
            <a:ext cx="5181600" cy="377189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Georgia" pitchFamily="18" charset="0"/>
              </a:rPr>
              <a:t>Our </a:t>
            </a:r>
            <a:r>
              <a:rPr lang="en-US" dirty="0">
                <a:latin typeface="Georgia" pitchFamily="18" charset="0"/>
              </a:rPr>
              <a:t>TV Wall is extremely unique, both in capabilities and size. So here are a few helpful hints to get you started on creating an amazing presentation</a:t>
            </a:r>
            <a:r>
              <a:rPr lang="en-US" dirty="0" smtClean="0">
                <a:latin typeface="Georgia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Georgia" pitchFamily="18" charset="0"/>
            </a:endParaRPr>
          </a:p>
          <a:p>
            <a:pPr marL="0" lvl="0" indent="0">
              <a:buNone/>
            </a:pPr>
            <a:r>
              <a:rPr lang="en-US" sz="4000" b="1" dirty="0" smtClean="0">
                <a:solidFill>
                  <a:srgbClr val="500000"/>
                </a:solidFill>
                <a:latin typeface="Georgia" pitchFamily="18" charset="0"/>
              </a:rPr>
              <a:t>Here </a:t>
            </a:r>
            <a:r>
              <a:rPr lang="en-US" sz="4000" b="1" dirty="0">
                <a:solidFill>
                  <a:srgbClr val="500000"/>
                </a:solidFill>
                <a:latin typeface="Georgia" pitchFamily="18" charset="0"/>
              </a:rPr>
              <a:t>are a few things you’ll need to know</a:t>
            </a:r>
            <a:r>
              <a:rPr lang="en-US" sz="4000" b="1" dirty="0" smtClean="0">
                <a:solidFill>
                  <a:srgbClr val="500000"/>
                </a:solidFill>
                <a:latin typeface="Georgia" pitchFamily="18" charset="0"/>
              </a:rPr>
              <a:t>:</a:t>
            </a:r>
          </a:p>
          <a:p>
            <a:pPr marL="0" indent="0">
              <a:buNone/>
            </a:pPr>
            <a:endParaRPr lang="en-US" sz="2800" dirty="0">
              <a:latin typeface="Georgia" pitchFamily="18" charset="0"/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rgbClr val="500000"/>
                </a:solidFill>
                <a:latin typeface="Georgia" pitchFamily="18" charset="0"/>
              </a:rPr>
              <a:t>1. </a:t>
            </a:r>
            <a:r>
              <a:rPr lang="en-US" b="1" dirty="0" smtClean="0">
                <a:solidFill>
                  <a:srgbClr val="500000"/>
                </a:solidFill>
                <a:latin typeface="Georgia" pitchFamily="18" charset="0"/>
              </a:rPr>
              <a:t>It’s 16x9! </a:t>
            </a:r>
            <a:r>
              <a:rPr lang="en-US" dirty="0" smtClean="0">
                <a:latin typeface="Georgia" pitchFamily="18" charset="0"/>
              </a:rPr>
              <a:t>If </a:t>
            </a:r>
            <a:r>
              <a:rPr lang="en-US" dirty="0">
                <a:latin typeface="Georgia" pitchFamily="18" charset="0"/>
              </a:rPr>
              <a:t>you’re building your presentation in PowerPoint, go to Design &gt; Page Setup and set </a:t>
            </a:r>
            <a:r>
              <a:rPr lang="en-US" dirty="0" smtClean="0">
                <a:latin typeface="Georgia" pitchFamily="18" charset="0"/>
              </a:rPr>
              <a:t>it to 16x9.</a:t>
            </a:r>
          </a:p>
          <a:p>
            <a:pPr marL="0" indent="0">
              <a:buNone/>
            </a:pPr>
            <a:endParaRPr lang="en-US" sz="2800" dirty="0">
              <a:latin typeface="Georgia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500000"/>
                </a:solidFill>
                <a:latin typeface="Georgia" pitchFamily="18" charset="0"/>
              </a:rPr>
              <a:t>2.</a:t>
            </a:r>
            <a:r>
              <a:rPr lang="en-US" sz="4000" dirty="0">
                <a:solidFill>
                  <a:srgbClr val="500000"/>
                </a:solidFill>
                <a:latin typeface="Georgia" pitchFamily="18" charset="0"/>
              </a:rPr>
              <a:t> </a:t>
            </a:r>
            <a:r>
              <a:rPr lang="en-US" b="1" dirty="0">
                <a:solidFill>
                  <a:srgbClr val="500000"/>
                </a:solidFill>
                <a:latin typeface="Georgia" pitchFamily="18" charset="0"/>
              </a:rPr>
              <a:t>It’s PC.</a:t>
            </a:r>
            <a:r>
              <a:rPr lang="en-US" dirty="0">
                <a:solidFill>
                  <a:srgbClr val="500000"/>
                </a:solidFill>
                <a:latin typeface="Georgia" pitchFamily="18" charset="0"/>
              </a:rPr>
              <a:t> </a:t>
            </a:r>
            <a:r>
              <a:rPr lang="en-US" dirty="0">
                <a:latin typeface="Georgia" pitchFamily="18" charset="0"/>
              </a:rPr>
              <a:t>Our system is equipped with two PC computers, so if you are using a Mac, be sure to test your presentation on the screen </a:t>
            </a:r>
            <a:r>
              <a:rPr lang="en-US" dirty="0" smtClean="0">
                <a:latin typeface="Georgia" pitchFamily="18" charset="0"/>
              </a:rPr>
              <a:t>at </a:t>
            </a:r>
            <a:r>
              <a:rPr lang="en-US" dirty="0">
                <a:latin typeface="Georgia" pitchFamily="18" charset="0"/>
              </a:rPr>
              <a:t>least a day before your event. In our experience, most presentations created on a Mac computer need fonts and sizing to be adjusted</a:t>
            </a:r>
            <a:r>
              <a:rPr lang="en-US" dirty="0" smtClean="0">
                <a:latin typeface="Georgia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Georgia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500000"/>
                </a:solidFill>
                <a:latin typeface="Georgia" pitchFamily="18" charset="0"/>
              </a:rPr>
              <a:t>3.</a:t>
            </a:r>
            <a:r>
              <a:rPr lang="en-US" sz="4000" dirty="0">
                <a:solidFill>
                  <a:srgbClr val="500000"/>
                </a:solidFill>
                <a:latin typeface="Georgia" pitchFamily="18" charset="0"/>
              </a:rPr>
              <a:t> </a:t>
            </a:r>
            <a:r>
              <a:rPr lang="en-US" b="1" dirty="0">
                <a:solidFill>
                  <a:srgbClr val="500000"/>
                </a:solidFill>
                <a:latin typeface="Georgia" pitchFamily="18" charset="0"/>
              </a:rPr>
              <a:t>It’s a grid.</a:t>
            </a:r>
            <a:r>
              <a:rPr lang="en-US" dirty="0">
                <a:solidFill>
                  <a:srgbClr val="500000"/>
                </a:solidFill>
                <a:latin typeface="Georgia" pitchFamily="18" charset="0"/>
              </a:rPr>
              <a:t> </a:t>
            </a:r>
            <a:r>
              <a:rPr lang="en-US" dirty="0">
                <a:latin typeface="Georgia" pitchFamily="18" charset="0"/>
              </a:rPr>
              <a:t>With 28 screens, our TV Wall does have a lot of mullions (black bars). So be sure your presentation isn’t too text heavy and use a large font size. For easy placement, use our PowerPoint </a:t>
            </a:r>
            <a:r>
              <a:rPr lang="en-US" dirty="0" smtClean="0">
                <a:latin typeface="Georgia" pitchFamily="18" charset="0"/>
              </a:rPr>
              <a:t>template (last page) </a:t>
            </a:r>
            <a:r>
              <a:rPr lang="en-US" dirty="0">
                <a:latin typeface="Georgia" pitchFamily="18" charset="0"/>
              </a:rPr>
              <a:t>so you’ll know where the mullions are</a:t>
            </a:r>
            <a:r>
              <a:rPr lang="en-US" dirty="0" smtClean="0">
                <a:latin typeface="Georgia" pitchFamily="18" charset="0"/>
              </a:rPr>
              <a:t>.</a:t>
            </a:r>
          </a:p>
          <a:p>
            <a:pPr marL="0" indent="0">
              <a:buNone/>
            </a:pPr>
            <a:endParaRPr lang="en-US" sz="4000" b="1" dirty="0" smtClean="0">
              <a:solidFill>
                <a:srgbClr val="500000"/>
              </a:solidFill>
              <a:latin typeface="Georgia" pitchFamily="18" charset="0"/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rgbClr val="500000"/>
                </a:solidFill>
                <a:latin typeface="Georgia" pitchFamily="18" charset="0"/>
              </a:rPr>
              <a:t>4.</a:t>
            </a:r>
            <a:r>
              <a:rPr lang="en-US" sz="4000" dirty="0" smtClean="0">
                <a:solidFill>
                  <a:srgbClr val="500000"/>
                </a:solidFill>
                <a:latin typeface="Georgia" pitchFamily="18" charset="0"/>
              </a:rPr>
              <a:t> </a:t>
            </a:r>
            <a:r>
              <a:rPr lang="en-US" b="1" dirty="0">
                <a:solidFill>
                  <a:srgbClr val="500000"/>
                </a:solidFill>
                <a:latin typeface="Georgia" pitchFamily="18" charset="0"/>
              </a:rPr>
              <a:t>Be Cautious. </a:t>
            </a:r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When you change the size of an existing PowerPoint, the text will be fine, but the photos will be stretched or squished. On a  PC, you should be able to right click the photo and “reset” the image. Once it’s reset, grab a corner and be sure to hold down the “shift” key as you resize it. The shift key keeps the photo in proportion so you can’t accidentally stretch or squish the </a:t>
            </a:r>
            <a:r>
              <a:rPr lang="en-US" dirty="0" smtClean="0">
                <a:solidFill>
                  <a:prstClr val="black"/>
                </a:solidFill>
                <a:latin typeface="Georgia" pitchFamily="18" charset="0"/>
              </a:rPr>
              <a:t>image</a:t>
            </a:r>
          </a:p>
          <a:p>
            <a:pPr marL="0" indent="0">
              <a:buNone/>
            </a:pPr>
            <a:endParaRPr lang="en-US" sz="4000" b="1" dirty="0" smtClean="0">
              <a:solidFill>
                <a:srgbClr val="500000"/>
              </a:solidFill>
              <a:latin typeface="Georgia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500000"/>
                </a:solidFill>
                <a:latin typeface="Georgia" pitchFamily="18" charset="0"/>
              </a:rPr>
              <a:t>5</a:t>
            </a:r>
            <a:r>
              <a:rPr lang="en-US" sz="4000" b="1" dirty="0" smtClean="0">
                <a:solidFill>
                  <a:srgbClr val="500000"/>
                </a:solidFill>
                <a:latin typeface="Georgia" pitchFamily="18" charset="0"/>
              </a:rPr>
              <a:t>.</a:t>
            </a:r>
            <a:r>
              <a:rPr lang="en-US" sz="4000" dirty="0" smtClean="0">
                <a:solidFill>
                  <a:srgbClr val="500000"/>
                </a:solidFill>
                <a:latin typeface="Georgia" pitchFamily="18" charset="0"/>
              </a:rPr>
              <a:t> </a:t>
            </a:r>
            <a:r>
              <a:rPr lang="en-US" b="1" dirty="0">
                <a:solidFill>
                  <a:srgbClr val="500000"/>
                </a:solidFill>
                <a:latin typeface="Georgia" pitchFamily="18" charset="0"/>
              </a:rPr>
              <a:t>It’s all about the beta test.</a:t>
            </a:r>
            <a:r>
              <a:rPr lang="en-US" dirty="0">
                <a:solidFill>
                  <a:srgbClr val="500000"/>
                </a:solidFill>
                <a:latin typeface="Georgia" pitchFamily="18" charset="0"/>
              </a:rPr>
              <a:t> </a:t>
            </a:r>
            <a:r>
              <a:rPr lang="en-US" dirty="0">
                <a:latin typeface="Georgia" pitchFamily="18" charset="0"/>
              </a:rPr>
              <a:t>At least a day before </a:t>
            </a:r>
            <a:r>
              <a:rPr lang="en-US" dirty="0" smtClean="0">
                <a:latin typeface="Georgia" pitchFamily="18" charset="0"/>
              </a:rPr>
              <a:t>your </a:t>
            </a:r>
            <a:r>
              <a:rPr lang="en-US" dirty="0">
                <a:latin typeface="Georgia" pitchFamily="18" charset="0"/>
              </a:rPr>
              <a:t>event, email your presentation to </a:t>
            </a:r>
            <a:r>
              <a:rPr lang="en-US" u="sng" dirty="0" smtClean="0">
                <a:latin typeface="Georgia" pitchFamily="18" charset="0"/>
                <a:hlinkClick r:id="rId2"/>
              </a:rPr>
              <a:t>brittany.allen@ag.tamu.edu</a:t>
            </a:r>
            <a:r>
              <a:rPr lang="en-US" u="sng" dirty="0" smtClean="0">
                <a:latin typeface="Georgia" pitchFamily="18" charset="0"/>
              </a:rPr>
              <a:t> </a:t>
            </a:r>
            <a:r>
              <a:rPr lang="en-US" dirty="0" smtClean="0">
                <a:latin typeface="Georgia" pitchFamily="18" charset="0"/>
              </a:rPr>
              <a:t>or </a:t>
            </a:r>
            <a:r>
              <a:rPr lang="en-US" dirty="0">
                <a:latin typeface="Georgia" pitchFamily="18" charset="0"/>
              </a:rPr>
              <a:t>bring a USB to the AgriLife Center. I</a:t>
            </a:r>
            <a:r>
              <a:rPr lang="en-US" dirty="0" smtClean="0">
                <a:latin typeface="Georgia" pitchFamily="18" charset="0"/>
              </a:rPr>
              <a:t>f </a:t>
            </a:r>
            <a:r>
              <a:rPr lang="en-US" dirty="0">
                <a:latin typeface="Georgia" pitchFamily="18" charset="0"/>
              </a:rPr>
              <a:t>you’d prefer to use your own laptop, </a:t>
            </a:r>
            <a:r>
              <a:rPr lang="en-US" dirty="0" smtClean="0">
                <a:latin typeface="Georgia" pitchFamily="18" charset="0"/>
              </a:rPr>
              <a:t>please let us know at least a day ahead of time.</a:t>
            </a:r>
          </a:p>
          <a:p>
            <a:pPr marL="0" indent="0">
              <a:buNone/>
            </a:pPr>
            <a:endParaRPr lang="en-US" dirty="0">
              <a:latin typeface="Georgia" pitchFamily="18" charset="0"/>
            </a:endParaRPr>
          </a:p>
          <a:p>
            <a:pPr marL="0" indent="0">
              <a:buNone/>
            </a:pPr>
            <a:endParaRPr lang="en-US" sz="2800" dirty="0">
              <a:latin typeface="Georgia" pitchFamily="18" charset="0"/>
            </a:endParaRPr>
          </a:p>
          <a:p>
            <a:pPr marL="0" indent="0">
              <a:buNone/>
            </a:pPr>
            <a:r>
              <a:rPr lang="en-US" dirty="0">
                <a:latin typeface="Georgia" pitchFamily="18" charset="0"/>
              </a:rPr>
              <a:t>And remember, we’re always here to help</a:t>
            </a:r>
            <a:r>
              <a:rPr lang="en-US" dirty="0" smtClean="0">
                <a:latin typeface="Georgia" pitchFamily="18" charset="0"/>
              </a:rPr>
              <a:t>!</a:t>
            </a:r>
            <a:endParaRPr lang="en-US" sz="2800" dirty="0">
              <a:latin typeface="Georgia" pitchFamily="18" charset="0"/>
            </a:endParaRP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" y="1113167"/>
            <a:ext cx="3375025" cy="4030333"/>
          </a:xfrm>
          <a:prstGeom prst="rect">
            <a:avLst/>
          </a:prstGeom>
          <a:solidFill>
            <a:srgbClr val="5C002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1200150"/>
            <a:ext cx="3048000" cy="385762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000" dirty="0" smtClean="0">
                <a:solidFill>
                  <a:schemeClr val="bg1"/>
                </a:solidFill>
                <a:latin typeface="Georgia" pitchFamily="18" charset="0"/>
              </a:rPr>
              <a:t>Let the Creativity Roll</a:t>
            </a:r>
            <a:endParaRPr lang="en-US" sz="25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0" indent="0">
              <a:buNone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With 28 screens, two computers, a DVD player, and satellite service, the TV Wall can do just about anything you can dream up. Want to recognize award winners in a huge way? Want to create a larger-than-life slideshow? How about watching the BIG game on the BIG screen? Or maybe you've always dreamed of a 20’ holiday fireplace... it can do it all.  </a:t>
            </a:r>
          </a:p>
          <a:p>
            <a:pPr marL="0" indent="0">
              <a:buNone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endParaRPr lang="en-US" sz="34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0" indent="0" algn="ctr">
              <a:buNone/>
            </a:pPr>
            <a:r>
              <a:rPr lang="en-US" sz="6000" dirty="0" smtClean="0">
                <a:solidFill>
                  <a:schemeClr val="bg1"/>
                </a:solidFill>
                <a:latin typeface="Georgia" pitchFamily="18" charset="0"/>
              </a:rPr>
              <a:t>TV Wall Features</a:t>
            </a:r>
          </a:p>
          <a:p>
            <a:pPr marL="0" indent="0" algn="ctr">
              <a:buNone/>
            </a:pPr>
            <a:endParaRPr lang="en-US" sz="2500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28 Screens</a:t>
            </a:r>
            <a:endParaRPr lang="en-US" sz="3400" dirty="0">
              <a:solidFill>
                <a:schemeClr val="bg1"/>
              </a:solidFill>
              <a:latin typeface="Georgia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3400" dirty="0" smtClean="0">
                <a:solidFill>
                  <a:schemeClr val="bg1"/>
                </a:solidFill>
                <a:latin typeface="Georgia" pitchFamily="18" charset="0"/>
              </a:rPr>
              <a:t>46” LCD Flat Panel Displays</a:t>
            </a:r>
            <a:endParaRPr lang="en-US" dirty="0">
              <a:solidFill>
                <a:schemeClr val="bg1"/>
              </a:solidFill>
              <a:latin typeface="Georgia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3400" dirty="0" smtClean="0">
                <a:solidFill>
                  <a:schemeClr val="bg1"/>
                </a:solidFill>
                <a:latin typeface="Georgia" pitchFamily="18" charset="0"/>
              </a:rPr>
              <a:t>1920 x 1080 Resolution</a:t>
            </a:r>
            <a:endParaRPr lang="en-US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Blu-Ray DVD Player</a:t>
            </a:r>
            <a:endParaRPr lang="en-US" sz="3400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Satellite TV Service</a:t>
            </a:r>
            <a:endParaRPr lang="en-US" sz="3400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State-of-the-Art Sound System</a:t>
            </a:r>
            <a:endParaRPr lang="en-US" sz="3400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Handicap-Accessible Stage</a:t>
            </a:r>
            <a:endParaRPr lang="en-US" sz="3400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Removable  Podium and Microphone</a:t>
            </a:r>
            <a:endParaRPr lang="en-US" sz="3400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PC Laptop and Wireless Clicker</a:t>
            </a:r>
            <a:endParaRPr lang="en-US" sz="3400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AV Tech to Operate System</a:t>
            </a:r>
            <a:endParaRPr lang="en-US" sz="34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0" indent="0" algn="ctr">
              <a:buNone/>
            </a:pPr>
            <a:endParaRPr lang="en-US" sz="37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0" indent="0" algn="ctr">
              <a:buNone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 Texas A&amp;M AgriLife</a:t>
            </a:r>
          </a:p>
          <a:p>
            <a:pPr marL="0" indent="0" algn="ctr">
              <a:buNone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556 John Kimbrough Boulevard</a:t>
            </a:r>
          </a:p>
          <a:p>
            <a:pPr marL="0" indent="0" algn="ctr">
              <a:buNone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College Station, TX 77843-2140</a:t>
            </a:r>
          </a:p>
          <a:p>
            <a:pPr marL="0" indent="0" algn="ctr">
              <a:buNone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Phone: 979.458.4910</a:t>
            </a:r>
          </a:p>
          <a:p>
            <a:pPr marL="0" indent="0" algn="ctr">
              <a:buNone/>
            </a:pPr>
            <a:r>
              <a:rPr lang="en-US" sz="3700" dirty="0" smtClean="0">
                <a:solidFill>
                  <a:schemeClr val="bg1"/>
                </a:solidFill>
                <a:latin typeface="Georgia" pitchFamily="18" charset="0"/>
              </a:rPr>
              <a:t>agrilife.org/</a:t>
            </a:r>
            <a:r>
              <a:rPr lang="en-US" sz="3700" dirty="0" err="1" smtClean="0">
                <a:solidFill>
                  <a:schemeClr val="bg1"/>
                </a:solidFill>
                <a:latin typeface="Georgia" pitchFamily="18" charset="0"/>
              </a:rPr>
              <a:t>agrilifecenter</a:t>
            </a:r>
            <a:endParaRPr lang="en-US" sz="3700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7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B9B09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pic>
        <p:nvPicPr>
          <p:cNvPr id="4" name="Picture 3" descr="Picture 004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98444">
            <a:off x="553831" y="510599"/>
            <a:ext cx="5174834" cy="34498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Picture 002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7289">
            <a:off x="5054747" y="215340"/>
            <a:ext cx="3534404" cy="471253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69391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>
            <a:spLocks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B9B09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728663"/>
            <a:ext cx="777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prstClr val="black"/>
                </a:solidFill>
              </a:rPr>
              <a:t>Sample Grid</a:t>
            </a:r>
            <a:endParaRPr lang="en-US" sz="80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00300" y="2463556"/>
            <a:ext cx="434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prstClr val="black"/>
                </a:solidFill>
              </a:rPr>
              <a:t>This grid represents where the mullions are on the TV wall. Use it to help with placement of photos and text.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00300" y="1371600"/>
            <a:ext cx="434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/>
              <a:t>4x4</a:t>
            </a:r>
            <a:endParaRPr lang="en-US" sz="8800" dirty="0"/>
          </a:p>
        </p:txBody>
      </p:sp>
      <p:pic>
        <p:nvPicPr>
          <p:cNvPr id="4" name="Picture 3" descr="4x4gri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14450"/>
            <a:ext cx="9144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19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i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AA9604FC0B8A47B045AD75746A9BD4" ma:contentTypeVersion="3" ma:contentTypeDescription="Create a new document." ma:contentTypeScope="" ma:versionID="b69d555d1b90d817a4ea558ab1fee5c6">
  <xsd:schema xmlns:xsd="http://www.w3.org/2001/XMLSchema" xmlns:xs="http://www.w3.org/2001/XMLSchema" xmlns:p="http://schemas.microsoft.com/office/2006/metadata/properties" xmlns:ns1="http://schemas.microsoft.com/sharepoint/v3" xmlns:ns2="144285e9-57fe-4a2b-8f1c-4ac33d02194f" targetNamespace="http://schemas.microsoft.com/office/2006/metadata/properties" ma:root="true" ma:fieldsID="826cd374a943a9841ad22f34bb295434" ns1:_="" ns2:_="">
    <xsd:import namespace="http://schemas.microsoft.com/sharepoint/v3"/>
    <xsd:import namespace="144285e9-57fe-4a2b-8f1c-4ac33d02194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4285e9-57fe-4a2b-8f1c-4ac33d02194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A830B54-DD2D-4FC1-90A5-05CE1DD73963}"/>
</file>

<file path=customXml/itemProps2.xml><?xml version="1.0" encoding="utf-8"?>
<ds:datastoreItem xmlns:ds="http://schemas.openxmlformats.org/officeDocument/2006/customXml" ds:itemID="{DE93B4D9-BBA6-448F-AA58-CBB37598E91B}"/>
</file>

<file path=customXml/itemProps3.xml><?xml version="1.0" encoding="utf-8"?>
<ds:datastoreItem xmlns:ds="http://schemas.openxmlformats.org/officeDocument/2006/customXml" ds:itemID="{6E968F11-8376-406B-85C8-B98F8B9CA1C0}"/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77</TotalTime>
  <Words>483</Words>
  <Application>Microsoft Office PowerPoint</Application>
  <PresentationFormat>On-screen Show (16:9)</PresentationFormat>
  <Paragraphs>42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Grid</vt:lpstr>
      <vt:lpstr>AgriLife Center TV Wall Tips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Michaela A. Muck</dc:creator>
  <cp:lastModifiedBy>TAMU2</cp:lastModifiedBy>
  <cp:revision>16</cp:revision>
  <dcterms:created xsi:type="dcterms:W3CDTF">2011-10-10T20:01:58Z</dcterms:created>
  <dcterms:modified xsi:type="dcterms:W3CDTF">2016-02-22T17:05:27Z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0x01010090AA9604FC0B8A47B045AD75746A9BD4</vt:lpwstr>
  </property>
  <property fmtid="{D5CDD505-2E9C-101B-9397-08002B2CF9AE}" pid="3" name="Order">
    <vt:r8>2600</vt:r8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