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customXml/itemProps1.xml" ContentType="application/vnd.openxmlformats-officedocument.customXmlProperties+xml"/>
  <Default Extension="jpeg" ContentType="image/jpeg"/>
  <Default Extension="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Default Extension="png" ContentType="image/png"/>
  <Override PartName="/ppt/slides/slide5.xml" ContentType="application/vnd.openxmlformats-officedocument.presentationml.slide+xml"/>
  <Override PartName="/ppt/slideLayouts/slideLayout7.xml" ContentType="application/vnd.openxmlformats-officedocument.presentationml.slideLayout+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2" r:id="rId5"/>
    <p:sldId id="259" r:id="rId6"/>
    <p:sldId id="261" r:id="rId7"/>
    <p:sldId id="25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9" autoAdjust="0"/>
    <p:restoredTop sz="94660"/>
  </p:normalViewPr>
  <p:slideViewPr>
    <p:cSldViewPr snapToGrid="0">
      <p:cViewPr varScale="1">
        <p:scale>
          <a:sx n="116" d="100"/>
          <a:sy n="116" d="100"/>
        </p:scale>
        <p:origin x="102" y="4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4E84780-78EC-4178-8ABA-3824267E5628}" type="datetimeFigureOut">
              <a:rPr lang="en-US" smtClean="0"/>
              <a:t>7/31/2016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5B2A5F-EC2C-416D-BF72-E5CEAB66444B}" type="slidenum">
              <a:rPr lang="en-US" smtClean="0"/>
              <a:t>‹#›</a:t>
            </a:fld>
            <a:endParaRPr lang="en-US"/>
          </a:p>
        </p:txBody>
      </p:sp>
    </p:spTree>
    <p:extLst>
      <p:ext uri="{BB962C8B-B14F-4D97-AF65-F5344CB8AC3E}">
        <p14:creationId xmlns:p14="http://schemas.microsoft.com/office/powerpoint/2010/main" val="3253885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E84780-78EC-4178-8ABA-3824267E5628}" type="datetimeFigureOut">
              <a:rPr lang="en-US" smtClean="0"/>
              <a:t>7/31/2016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5B2A5F-EC2C-416D-BF72-E5CEAB66444B}" type="slidenum">
              <a:rPr lang="en-US" smtClean="0"/>
              <a:t>‹#›</a:t>
            </a:fld>
            <a:endParaRPr lang="en-US"/>
          </a:p>
        </p:txBody>
      </p:sp>
    </p:spTree>
    <p:extLst>
      <p:ext uri="{BB962C8B-B14F-4D97-AF65-F5344CB8AC3E}">
        <p14:creationId xmlns:p14="http://schemas.microsoft.com/office/powerpoint/2010/main" val="2540045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E84780-78EC-4178-8ABA-3824267E5628}" type="datetimeFigureOut">
              <a:rPr lang="en-US" smtClean="0"/>
              <a:t>7/31/2016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5B2A5F-EC2C-416D-BF72-E5CEAB66444B}" type="slidenum">
              <a:rPr lang="en-US" smtClean="0"/>
              <a:t>‹#›</a:t>
            </a:fld>
            <a:endParaRPr lang="en-US"/>
          </a:p>
        </p:txBody>
      </p:sp>
    </p:spTree>
    <p:extLst>
      <p:ext uri="{BB962C8B-B14F-4D97-AF65-F5344CB8AC3E}">
        <p14:creationId xmlns:p14="http://schemas.microsoft.com/office/powerpoint/2010/main" val="1691649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E84780-78EC-4178-8ABA-3824267E5628}" type="datetimeFigureOut">
              <a:rPr lang="en-US" smtClean="0"/>
              <a:t>7/31/2016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5B2A5F-EC2C-416D-BF72-E5CEAB66444B}" type="slidenum">
              <a:rPr lang="en-US" smtClean="0"/>
              <a:t>‹#›</a:t>
            </a:fld>
            <a:endParaRPr lang="en-US"/>
          </a:p>
        </p:txBody>
      </p:sp>
    </p:spTree>
    <p:extLst>
      <p:ext uri="{BB962C8B-B14F-4D97-AF65-F5344CB8AC3E}">
        <p14:creationId xmlns:p14="http://schemas.microsoft.com/office/powerpoint/2010/main" val="573721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E84780-78EC-4178-8ABA-3824267E5628}" type="datetimeFigureOut">
              <a:rPr lang="en-US" smtClean="0"/>
              <a:t>7/31/2016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5B2A5F-EC2C-416D-BF72-E5CEAB66444B}" type="slidenum">
              <a:rPr lang="en-US" smtClean="0"/>
              <a:t>‹#›</a:t>
            </a:fld>
            <a:endParaRPr lang="en-US"/>
          </a:p>
        </p:txBody>
      </p:sp>
    </p:spTree>
    <p:extLst>
      <p:ext uri="{BB962C8B-B14F-4D97-AF65-F5344CB8AC3E}">
        <p14:creationId xmlns:p14="http://schemas.microsoft.com/office/powerpoint/2010/main" val="662059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4E84780-78EC-4178-8ABA-3824267E5628}" type="datetimeFigureOut">
              <a:rPr lang="en-US" smtClean="0"/>
              <a:t>7/31/2016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5B2A5F-EC2C-416D-BF72-E5CEAB66444B}" type="slidenum">
              <a:rPr lang="en-US" smtClean="0"/>
              <a:t>‹#›</a:t>
            </a:fld>
            <a:endParaRPr lang="en-US"/>
          </a:p>
        </p:txBody>
      </p:sp>
    </p:spTree>
    <p:extLst>
      <p:ext uri="{BB962C8B-B14F-4D97-AF65-F5344CB8AC3E}">
        <p14:creationId xmlns:p14="http://schemas.microsoft.com/office/powerpoint/2010/main" val="3491579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4E84780-78EC-4178-8ABA-3824267E5628}" type="datetimeFigureOut">
              <a:rPr lang="en-US" smtClean="0"/>
              <a:t>7/31/2016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5B2A5F-EC2C-416D-BF72-E5CEAB66444B}" type="slidenum">
              <a:rPr lang="en-US" smtClean="0"/>
              <a:t>‹#›</a:t>
            </a:fld>
            <a:endParaRPr lang="en-US"/>
          </a:p>
        </p:txBody>
      </p:sp>
    </p:spTree>
    <p:extLst>
      <p:ext uri="{BB962C8B-B14F-4D97-AF65-F5344CB8AC3E}">
        <p14:creationId xmlns:p14="http://schemas.microsoft.com/office/powerpoint/2010/main" val="557422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4E84780-78EC-4178-8ABA-3824267E5628}" type="datetimeFigureOut">
              <a:rPr lang="en-US" smtClean="0"/>
              <a:t>7/31/2016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5B2A5F-EC2C-416D-BF72-E5CEAB66444B}" type="slidenum">
              <a:rPr lang="en-US" smtClean="0"/>
              <a:t>‹#›</a:t>
            </a:fld>
            <a:endParaRPr lang="en-US"/>
          </a:p>
        </p:txBody>
      </p:sp>
    </p:spTree>
    <p:extLst>
      <p:ext uri="{BB962C8B-B14F-4D97-AF65-F5344CB8AC3E}">
        <p14:creationId xmlns:p14="http://schemas.microsoft.com/office/powerpoint/2010/main" val="856194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E84780-78EC-4178-8ABA-3824267E5628}" type="datetimeFigureOut">
              <a:rPr lang="en-US" smtClean="0"/>
              <a:t>7/31/2016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5B2A5F-EC2C-416D-BF72-E5CEAB66444B}" type="slidenum">
              <a:rPr lang="en-US" smtClean="0"/>
              <a:t>‹#›</a:t>
            </a:fld>
            <a:endParaRPr lang="en-US"/>
          </a:p>
        </p:txBody>
      </p:sp>
    </p:spTree>
    <p:extLst>
      <p:ext uri="{BB962C8B-B14F-4D97-AF65-F5344CB8AC3E}">
        <p14:creationId xmlns:p14="http://schemas.microsoft.com/office/powerpoint/2010/main" val="2894346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E84780-78EC-4178-8ABA-3824267E5628}" type="datetimeFigureOut">
              <a:rPr lang="en-US" smtClean="0"/>
              <a:t>7/31/2016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5B2A5F-EC2C-416D-BF72-E5CEAB66444B}" type="slidenum">
              <a:rPr lang="en-US" smtClean="0"/>
              <a:t>‹#›</a:t>
            </a:fld>
            <a:endParaRPr lang="en-US"/>
          </a:p>
        </p:txBody>
      </p:sp>
    </p:spTree>
    <p:extLst>
      <p:ext uri="{BB962C8B-B14F-4D97-AF65-F5344CB8AC3E}">
        <p14:creationId xmlns:p14="http://schemas.microsoft.com/office/powerpoint/2010/main" val="339700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E84780-78EC-4178-8ABA-3824267E5628}" type="datetimeFigureOut">
              <a:rPr lang="en-US" smtClean="0"/>
              <a:t>7/31/2016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5B2A5F-EC2C-416D-BF72-E5CEAB66444B}" type="slidenum">
              <a:rPr lang="en-US" smtClean="0"/>
              <a:t>‹#›</a:t>
            </a:fld>
            <a:endParaRPr lang="en-US"/>
          </a:p>
        </p:txBody>
      </p:sp>
    </p:spTree>
    <p:extLst>
      <p:ext uri="{BB962C8B-B14F-4D97-AF65-F5344CB8AC3E}">
        <p14:creationId xmlns:p14="http://schemas.microsoft.com/office/powerpoint/2010/main" val="151344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E84780-78EC-4178-8ABA-3824267E5628}" type="datetimeFigureOut">
              <a:rPr lang="en-US" smtClean="0"/>
              <a:t>7/31/2016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5B2A5F-EC2C-416D-BF72-E5CEAB66444B}" type="slidenum">
              <a:rPr lang="en-US" smtClean="0"/>
              <a:t>‹#›</a:t>
            </a:fld>
            <a:endParaRPr lang="en-US"/>
          </a:p>
        </p:txBody>
      </p:sp>
    </p:spTree>
    <p:extLst>
      <p:ext uri="{BB962C8B-B14F-4D97-AF65-F5344CB8AC3E}">
        <p14:creationId xmlns:p14="http://schemas.microsoft.com/office/powerpoint/2010/main" val="3486287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dirty="0" smtClean="0"/>
              <a:t>NPDRS Generic Template Project </a:t>
            </a:r>
            <a:br>
              <a:rPr lang="en-US" sz="4400" dirty="0" smtClean="0"/>
            </a:br>
            <a:r>
              <a:rPr lang="en-US" sz="4400" dirty="0" smtClean="0"/>
              <a:t>Phase 3</a:t>
            </a:r>
            <a:endParaRPr lang="en-US" sz="4400" dirty="0"/>
          </a:p>
        </p:txBody>
      </p:sp>
      <p:sp>
        <p:nvSpPr>
          <p:cNvPr id="3" name="Subtitle 2"/>
          <p:cNvSpPr>
            <a:spLocks noGrp="1"/>
          </p:cNvSpPr>
          <p:nvPr>
            <p:ph type="subTitle" idx="1"/>
          </p:nvPr>
        </p:nvSpPr>
        <p:spPr/>
        <p:txBody>
          <a:bodyPr/>
          <a:lstStyle/>
          <a:p>
            <a:r>
              <a:rPr lang="en-US" dirty="0" smtClean="0"/>
              <a:t>Neil McRoberts</a:t>
            </a:r>
          </a:p>
          <a:p>
            <a:r>
              <a:rPr lang="en-US" dirty="0" smtClean="0"/>
              <a:t>Carla Thomas</a:t>
            </a:r>
          </a:p>
          <a:p>
            <a:r>
              <a:rPr lang="en-US" dirty="0" smtClean="0"/>
              <a:t>Judy Brown</a:t>
            </a:r>
            <a:endParaRPr lang="en-US" dirty="0"/>
          </a:p>
        </p:txBody>
      </p:sp>
    </p:spTree>
    <p:extLst>
      <p:ext uri="{BB962C8B-B14F-4D97-AF65-F5344CB8AC3E}">
        <p14:creationId xmlns:p14="http://schemas.microsoft.com/office/powerpoint/2010/main" val="3952944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Phase 2 Outcomes</a:t>
            </a:r>
            <a:endParaRPr lang="en-US" dirty="0"/>
          </a:p>
        </p:txBody>
      </p:sp>
      <p:sp>
        <p:nvSpPr>
          <p:cNvPr id="4" name="Content Placeholder 3"/>
          <p:cNvSpPr>
            <a:spLocks noGrp="1"/>
          </p:cNvSpPr>
          <p:nvPr>
            <p:ph idx="1"/>
          </p:nvPr>
        </p:nvSpPr>
        <p:spPr/>
        <p:txBody>
          <a:bodyPr/>
          <a:lstStyle/>
          <a:p>
            <a:pPr marL="0" indent="0">
              <a:buNone/>
            </a:pPr>
            <a:r>
              <a:rPr lang="en-US" sz="3600" dirty="0" smtClean="0"/>
              <a:t>Plant Disease Feature Article published on process, the 37 characters, and the four resulting plan groups</a:t>
            </a:r>
          </a:p>
          <a:p>
            <a:pPr lvl="1"/>
            <a:r>
              <a:rPr lang="en-US" sz="3600" dirty="0" smtClean="0"/>
              <a:t>Air-borne</a:t>
            </a:r>
          </a:p>
          <a:p>
            <a:pPr lvl="1"/>
            <a:r>
              <a:rPr lang="en-US" sz="3600" dirty="0" smtClean="0"/>
              <a:t>Soil-borne</a:t>
            </a:r>
          </a:p>
          <a:p>
            <a:pPr lvl="1"/>
            <a:r>
              <a:rPr lang="en-US" sz="3600" dirty="0" smtClean="0"/>
              <a:t>Actively vectored</a:t>
            </a:r>
          </a:p>
          <a:p>
            <a:pPr lvl="1"/>
            <a:r>
              <a:rPr lang="en-US" sz="3600" dirty="0" smtClean="0"/>
              <a:t>Passively vectored</a:t>
            </a:r>
          </a:p>
          <a:p>
            <a:endParaRPr lang="en-US" dirty="0" smtClean="0"/>
          </a:p>
          <a:p>
            <a:endParaRPr lang="en-US" dirty="0"/>
          </a:p>
        </p:txBody>
      </p:sp>
    </p:spTree>
    <p:extLst>
      <p:ext uri="{BB962C8B-B14F-4D97-AF65-F5344CB8AC3E}">
        <p14:creationId xmlns:p14="http://schemas.microsoft.com/office/powerpoint/2010/main" val="2291780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Phase 3 Activities</a:t>
            </a:r>
            <a:endParaRPr lang="en-US" dirty="0"/>
          </a:p>
        </p:txBody>
      </p:sp>
      <p:sp>
        <p:nvSpPr>
          <p:cNvPr id="4" name="Content Placeholder 3"/>
          <p:cNvSpPr>
            <a:spLocks noGrp="1"/>
          </p:cNvSpPr>
          <p:nvPr>
            <p:ph idx="1"/>
          </p:nvPr>
        </p:nvSpPr>
        <p:spPr/>
        <p:txBody>
          <a:bodyPr/>
          <a:lstStyle/>
          <a:p>
            <a:r>
              <a:rPr lang="en-US" dirty="0" smtClean="0"/>
              <a:t>Gold Standard Lead Authors rated the 6 new NPDRS plans that were written since the generic project began.</a:t>
            </a:r>
          </a:p>
          <a:p>
            <a:r>
              <a:rPr lang="en-US" dirty="0" smtClean="0"/>
              <a:t>These rankings were combined with the 14 rankings of gold standards in Phase 2.</a:t>
            </a:r>
          </a:p>
          <a:p>
            <a:r>
              <a:rPr lang="en-US" dirty="0" smtClean="0"/>
              <a:t>The results were compared with the results of the 14 rankings in phase 2 to see if additional plans improved or </a:t>
            </a:r>
            <a:r>
              <a:rPr lang="en-US" dirty="0" smtClean="0"/>
              <a:t>degraded </a:t>
            </a:r>
            <a:r>
              <a:rPr lang="en-US" dirty="0" smtClean="0"/>
              <a:t>the 4 groups of plans.</a:t>
            </a:r>
          </a:p>
          <a:p>
            <a:endParaRPr lang="en-US" dirty="0"/>
          </a:p>
        </p:txBody>
      </p:sp>
    </p:spTree>
    <p:extLst>
      <p:ext uri="{BB962C8B-B14F-4D97-AF65-F5344CB8AC3E}">
        <p14:creationId xmlns:p14="http://schemas.microsoft.com/office/powerpoint/2010/main" val="10661324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08939" y="0"/>
            <a:ext cx="7574122" cy="6858000"/>
          </a:xfrm>
          <a:prstGeom prst="rect">
            <a:avLst/>
          </a:prstGeom>
        </p:spPr>
      </p:pic>
    </p:spTree>
    <p:extLst>
      <p:ext uri="{BB962C8B-B14F-4D97-AF65-F5344CB8AC3E}">
        <p14:creationId xmlns:p14="http://schemas.microsoft.com/office/powerpoint/2010/main" val="19190464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1050" y="0"/>
            <a:ext cx="6949900" cy="6858000"/>
          </a:xfrm>
          <a:prstGeom prst="rect">
            <a:avLst/>
          </a:prstGeom>
        </p:spPr>
      </p:pic>
    </p:spTree>
    <p:extLst>
      <p:ext uri="{BB962C8B-B14F-4D97-AF65-F5344CB8AC3E}">
        <p14:creationId xmlns:p14="http://schemas.microsoft.com/office/powerpoint/2010/main" val="6967585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55366" y="0"/>
            <a:ext cx="6881267" cy="6858000"/>
          </a:xfrm>
          <a:prstGeom prst="rect">
            <a:avLst/>
          </a:prstGeom>
        </p:spPr>
      </p:pic>
    </p:spTree>
    <p:extLst>
      <p:ext uri="{BB962C8B-B14F-4D97-AF65-F5344CB8AC3E}">
        <p14:creationId xmlns:p14="http://schemas.microsoft.com/office/powerpoint/2010/main" val="41826360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Project </a:t>
            </a:r>
            <a:r>
              <a:rPr lang="en-US" dirty="0" smtClean="0"/>
              <a:t>History</a:t>
            </a:r>
            <a:endParaRPr lang="en-US" dirty="0"/>
          </a:p>
        </p:txBody>
      </p:sp>
      <p:sp>
        <p:nvSpPr>
          <p:cNvPr id="4" name="TextBox 3"/>
          <p:cNvSpPr txBox="1"/>
          <p:nvPr/>
        </p:nvSpPr>
        <p:spPr>
          <a:xfrm>
            <a:off x="786993" y="1455725"/>
            <a:ext cx="10029140" cy="3693319"/>
          </a:xfrm>
          <a:prstGeom prst="rect">
            <a:avLst/>
          </a:prstGeom>
          <a:noFill/>
        </p:spPr>
        <p:txBody>
          <a:bodyPr wrap="square" rtlCol="0">
            <a:spAutoFit/>
          </a:bodyPr>
          <a:lstStyle/>
          <a:p>
            <a:r>
              <a:rPr lang="en-US" dirty="0" smtClean="0"/>
              <a:t>Phase 1 - create a set of parameters that are key to differentiating categories of NPDRS plans</a:t>
            </a:r>
          </a:p>
          <a:p>
            <a:pPr marL="742950" lvl="1" indent="-285750">
              <a:buFont typeface="Arial" panose="020B0604020202020204" pitchFamily="34" charset="0"/>
              <a:buChar char="•"/>
            </a:pPr>
            <a:r>
              <a:rPr lang="en-US" dirty="0" smtClean="0"/>
              <a:t>A team of five plant pathologist met and identified 37 Characteristics that separated the existing 14 plans into 4 different groups. </a:t>
            </a:r>
          </a:p>
          <a:p>
            <a:pPr marL="742950" lvl="1" indent="-285750">
              <a:buFont typeface="Arial" panose="020B0604020202020204" pitchFamily="34" charset="0"/>
              <a:buChar char="•"/>
            </a:pPr>
            <a:r>
              <a:rPr lang="en-US" dirty="0" smtClean="0"/>
              <a:t>Four of the team then rated each plan topic for the 37 characters for each of the 14 existing plans. A sixth plant pathologist ran a principal coordinates analysis of ratings. 4 groups emerged.</a:t>
            </a:r>
          </a:p>
          <a:p>
            <a:r>
              <a:rPr lang="en-US" dirty="0" smtClean="0"/>
              <a:t>Phase 2 – 14 additional plant pathologists rated each plan for the 37 characters for each of the 14 existing plans. The lead author (gold standard) for each plan was asked to rate their plan for the 37 characters.</a:t>
            </a:r>
          </a:p>
          <a:p>
            <a:pPr marL="742950" lvl="1" indent="-285750">
              <a:buFont typeface="Arial" panose="020B0604020202020204" pitchFamily="34" charset="0"/>
              <a:buChar char="•"/>
            </a:pPr>
            <a:r>
              <a:rPr lang="en-US" dirty="0" smtClean="0"/>
              <a:t>The four groups remained and the clusters were statistically more significant when 14 additional ratings were added. The gold standard ratings analysis maintained the same 4 groups.</a:t>
            </a:r>
          </a:p>
          <a:p>
            <a:pPr marL="742950" lvl="1" indent="-285750">
              <a:buFont typeface="Arial" panose="020B0604020202020204" pitchFamily="34" charset="0"/>
              <a:buChar char="•"/>
            </a:pPr>
            <a:r>
              <a:rPr lang="en-US" dirty="0" smtClean="0"/>
              <a:t>A Plant Disease Feature Article was published on these findings.</a:t>
            </a:r>
          </a:p>
          <a:p>
            <a:r>
              <a:rPr lang="en-US" dirty="0" smtClean="0"/>
              <a:t>Phase 3 – Six new plans were created in the interim. Lead authors rated their own plan for the 37 characters. An analysis of all 21 gold standard ratings was conducted</a:t>
            </a:r>
            <a:r>
              <a:rPr lang="en-US" dirty="0" smtClean="0"/>
              <a:t>.</a:t>
            </a:r>
          </a:p>
          <a:p>
            <a:r>
              <a:rPr lang="en-US" dirty="0"/>
              <a:t>	</a:t>
            </a:r>
            <a:r>
              <a:rPr lang="en-US" dirty="0" smtClean="0"/>
              <a:t>Manuscript in preparation describing statistical approach as Special Report for Plant Disease.</a:t>
            </a:r>
            <a:endParaRPr lang="en-US" dirty="0"/>
          </a:p>
        </p:txBody>
      </p:sp>
    </p:spTree>
    <p:extLst>
      <p:ext uri="{BB962C8B-B14F-4D97-AF65-F5344CB8AC3E}">
        <p14:creationId xmlns:p14="http://schemas.microsoft.com/office/powerpoint/2010/main" val="13075567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81BA69A0C02334FA6FCBCADCD16AF4A" ma:contentTypeVersion="1" ma:contentTypeDescription="Create a new document." ma:contentTypeScope="" ma:versionID="ad04dec7a2604c7816bb40873434f5a0">
  <xsd:schema xmlns:xsd="http://www.w3.org/2001/XMLSchema" xmlns:xs="http://www.w3.org/2001/XMLSchema" xmlns:p="http://schemas.microsoft.com/office/2006/metadata/properties" xmlns:ns1="http://schemas.microsoft.com/sharepoint/v3" targetNamespace="http://schemas.microsoft.com/office/2006/metadata/properties" ma:root="true" ma:fieldsID="76306148d0f7b992e79f2d9b1f249a81"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0E421BF-546B-4EAB-B104-698BE60468CD}"/>
</file>

<file path=customXml/itemProps2.xml><?xml version="1.0" encoding="utf-8"?>
<ds:datastoreItem xmlns:ds="http://schemas.openxmlformats.org/officeDocument/2006/customXml" ds:itemID="{49F60F19-1CB6-4321-8172-9C4859A5D0EA}"/>
</file>

<file path=customXml/itemProps3.xml><?xml version="1.0" encoding="utf-8"?>
<ds:datastoreItem xmlns:ds="http://schemas.openxmlformats.org/officeDocument/2006/customXml" ds:itemID="{299A98B0-5279-4FF0-BA37-385E2FECF143}"/>
</file>

<file path=docProps/app.xml><?xml version="1.0" encoding="utf-8"?>
<Properties xmlns="http://schemas.openxmlformats.org/officeDocument/2006/extended-properties" xmlns:vt="http://schemas.openxmlformats.org/officeDocument/2006/docPropsVTypes">
  <TotalTime>101</TotalTime>
  <Words>297</Words>
  <Application>Microsoft Office PowerPoint</Application>
  <PresentationFormat>Widescreen</PresentationFormat>
  <Paragraphs>23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NPDRS Generic Template Project  Phase 3</vt:lpstr>
      <vt:lpstr>Phase 2 Outcomes</vt:lpstr>
      <vt:lpstr>Phase 3 Activities</vt:lpstr>
      <vt:lpstr>PowerPoint Presentation</vt:lpstr>
      <vt:lpstr>PowerPoint Presentation</vt:lpstr>
      <vt:lpstr>PowerPoint Presentation</vt:lpstr>
      <vt:lpstr>Project History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NPDRS Generic Template Project  Phase 3</dc:title>
  <dc:creator>Carla Thomas</dc:creator>
  <cp:lastModifiedBy>neiladmin</cp:lastModifiedBy>
  <cp:revision>10</cp:revision>
  <dcterms:created xsi:type="dcterms:W3CDTF">2016-07-31T04:12:27Z</dcterms:created>
  <dcterms:modified xsi:type="dcterms:W3CDTF">2016-07-31T14:59:08Z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0x010100181BA69A0C02334FA6FCBCADCD16AF4A</vt:lpwstr>
  </property>
</Properties>
</file>