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6858000" type="screen4x3"/>
  <p:notesSz cx="7010400" cy="9296400"/>
  <p:embeddedFontLs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4206">
          <p15:clr>
            <a:srgbClr val="A4A3A4"/>
          </p15:clr>
        </p15:guide>
        <p15:guide id="2" pos="5759">
          <p15:clr>
            <a:srgbClr val="A4A3A4"/>
          </p15:clr>
        </p15:guide>
      </p15:sldGuideLst>
    </p:ext>
    <p: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34" roundtripDataSignature="AMtx7mhK/Ijnz7udgZZA4fGxWzl1Xti3Jw=="/>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6A930FB-E739-4E03-8035-A6160AC88D7F}">
  <a:tblStyle styleId="{06A930FB-E739-4E03-8035-A6160AC88D7F}" styleName="Table_0">
    <a:wholeTbl>
      <a:tcTxStyle b="off" i="off">
        <a:font>
          <a:latin typeface="Century Gothic"/>
          <a:ea typeface="Century Gothic"/>
          <a:cs typeface="Century Gothic"/>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F2E7E6"/>
          </a:solidFill>
        </a:fill>
      </a:tcStyle>
    </a:wholeTbl>
    <a:band1H>
      <a:tcTxStyle b="off" i="off"/>
      <a:tcStyle>
        <a:tcBdr/>
        <a:fill>
          <a:solidFill>
            <a:srgbClr val="E3CACA"/>
          </a:solidFill>
        </a:fill>
      </a:tcStyle>
    </a:band1H>
    <a:band2H>
      <a:tcTxStyle b="off" i="off"/>
      <a:tcStyle>
        <a:tcBdr/>
      </a:tcStyle>
    </a:band2H>
    <a:band1V>
      <a:tcTxStyle b="off" i="off"/>
      <a:tcStyle>
        <a:tcBdr/>
        <a:fill>
          <a:solidFill>
            <a:srgbClr val="E3CACA"/>
          </a:solidFill>
        </a:fill>
      </a:tcStyle>
    </a:band1V>
    <a:band2V>
      <a:tcTxStyle b="off" i="off"/>
      <a:tcStyle>
        <a:tcBdr/>
      </a:tcStyle>
    </a:band2V>
    <a:lastCol>
      <a:tcTxStyle b="on" i="off">
        <a:font>
          <a:latin typeface="Century Gothic"/>
          <a:ea typeface="Century Gothic"/>
          <a:cs typeface="Century Gothic"/>
        </a:font>
        <a:schemeClr val="lt1"/>
      </a:tcTxStyle>
      <a:tcStyle>
        <a:tcBdr/>
        <a:fill>
          <a:solidFill>
            <a:schemeClr val="accent1"/>
          </a:solidFill>
        </a:fill>
      </a:tcStyle>
    </a:lastCol>
    <a:firstCol>
      <a:tcTxStyle b="on" i="off">
        <a:font>
          <a:latin typeface="Century Gothic"/>
          <a:ea typeface="Century Gothic"/>
          <a:cs typeface="Century Gothic"/>
        </a:font>
        <a:schemeClr val="lt1"/>
      </a:tcTxStyle>
      <a:tcStyle>
        <a:tcBdr/>
        <a:fill>
          <a:solidFill>
            <a:schemeClr val="accent1"/>
          </a:solidFill>
        </a:fill>
      </a:tcStyle>
    </a:firstCol>
    <a:lastRow>
      <a:tcTxStyle b="on" i="off">
        <a:font>
          <a:latin typeface="Century Gothic"/>
          <a:ea typeface="Century Gothic"/>
          <a:cs typeface="Century Gothic"/>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entury Gothic"/>
          <a:ea typeface="Century Gothic"/>
          <a:cs typeface="Century Gothic"/>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1"/>
    <p:restoredTop sz="94694"/>
  </p:normalViewPr>
  <p:slideViewPr>
    <p:cSldViewPr snapToGrid="0">
      <p:cViewPr varScale="1">
        <p:scale>
          <a:sx n="121" d="100"/>
          <a:sy n="121" d="100"/>
        </p:scale>
        <p:origin x="696" y="176"/>
      </p:cViewPr>
      <p:guideLst>
        <p:guide orient="horz" pos="4206"/>
        <p:guide pos="5759"/>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 Type="http://schemas.openxmlformats.org/officeDocument/2006/relationships/customXml" Target="../customXml/item3.xml"/><Relationship Id="rId21" Type="http://schemas.openxmlformats.org/officeDocument/2006/relationships/slide" Target="slides/slide17.xml"/><Relationship Id="rId34" Type="http://customschemas.google.com/relationships/presentationmetadata" Target="meta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8"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7"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5" Type="http://schemas.openxmlformats.org/officeDocument/2006/relationships/presProps" Target="presProps.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8475" cy="4667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338" y="0"/>
            <a:ext cx="3038475" cy="466725"/>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675"/>
            <a:ext cx="3038475" cy="466725"/>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4"/>
        <p:cNvGrpSpPr/>
        <p:nvPr/>
      </p:nvGrpSpPr>
      <p:grpSpPr>
        <a:xfrm>
          <a:off x="0" y="0"/>
          <a:ext cx="0" cy="0"/>
          <a:chOff x="0" y="0"/>
          <a:chExt cx="0" cy="0"/>
        </a:xfrm>
      </p:grpSpPr>
      <p:sp>
        <p:nvSpPr>
          <p:cNvPr id="485" name="Google Shape;485;p9: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p9: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8"/>
        <p:cNvGrpSpPr/>
        <p:nvPr/>
      </p:nvGrpSpPr>
      <p:grpSpPr>
        <a:xfrm>
          <a:off x="0" y="0"/>
          <a:ext cx="0" cy="0"/>
          <a:chOff x="0" y="0"/>
          <a:chExt cx="0" cy="0"/>
        </a:xfrm>
      </p:grpSpPr>
      <p:sp>
        <p:nvSpPr>
          <p:cNvPr id="499" name="Google Shape;499;p1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0" name="Google Shape;500;p10: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1" name="Google Shape;501;p10: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9"/>
        <p:cNvGrpSpPr/>
        <p:nvPr/>
      </p:nvGrpSpPr>
      <p:grpSpPr>
        <a:xfrm>
          <a:off x="0" y="0"/>
          <a:ext cx="0" cy="0"/>
          <a:chOff x="0" y="0"/>
          <a:chExt cx="0" cy="0"/>
        </a:xfrm>
      </p:grpSpPr>
      <p:sp>
        <p:nvSpPr>
          <p:cNvPr id="540" name="Google Shape;540;p11: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1" name="Google Shape;541;p11: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ae27db19d3_0_0:notes"/>
          <p:cNvSpPr txBox="1">
            <a:spLocks noGrp="1"/>
          </p:cNvSpPr>
          <p:nvPr>
            <p:ph type="body" idx="1"/>
          </p:nvPr>
        </p:nvSpPr>
        <p:spPr>
          <a:xfrm>
            <a:off x="701675" y="4473575"/>
            <a:ext cx="5607000" cy="3660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9" name="Google Shape;569;gae27db19d3_0_0: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p12: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96" name="Google Shape;596;p1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4"/>
        <p:cNvGrpSpPr/>
        <p:nvPr/>
      </p:nvGrpSpPr>
      <p:grpSpPr>
        <a:xfrm>
          <a:off x="0" y="0"/>
          <a:ext cx="0" cy="0"/>
          <a:chOff x="0" y="0"/>
          <a:chExt cx="0" cy="0"/>
        </a:xfrm>
      </p:grpSpPr>
      <p:sp>
        <p:nvSpPr>
          <p:cNvPr id="605" name="Google Shape;605;p13: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06" name="Google Shape;606;p1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p14: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8" name="Google Shape;628;p1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8"/>
        <p:cNvGrpSpPr/>
        <p:nvPr/>
      </p:nvGrpSpPr>
      <p:grpSpPr>
        <a:xfrm>
          <a:off x="0" y="0"/>
          <a:ext cx="0" cy="0"/>
          <a:chOff x="0" y="0"/>
          <a:chExt cx="0" cy="0"/>
        </a:xfrm>
      </p:grpSpPr>
      <p:sp>
        <p:nvSpPr>
          <p:cNvPr id="639" name="Google Shape;639;p15: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0" name="Google Shape;640;p1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5"/>
        <p:cNvGrpSpPr/>
        <p:nvPr/>
      </p:nvGrpSpPr>
      <p:grpSpPr>
        <a:xfrm>
          <a:off x="0" y="0"/>
          <a:ext cx="0" cy="0"/>
          <a:chOff x="0" y="0"/>
          <a:chExt cx="0" cy="0"/>
        </a:xfrm>
      </p:grpSpPr>
      <p:sp>
        <p:nvSpPr>
          <p:cNvPr id="646" name="Google Shape;646;p16: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p16: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1"/>
        <p:cNvGrpSpPr/>
        <p:nvPr/>
      </p:nvGrpSpPr>
      <p:grpSpPr>
        <a:xfrm>
          <a:off x="0" y="0"/>
          <a:ext cx="0" cy="0"/>
          <a:chOff x="0" y="0"/>
          <a:chExt cx="0" cy="0"/>
        </a:xfrm>
      </p:grpSpPr>
      <p:sp>
        <p:nvSpPr>
          <p:cNvPr id="652" name="Google Shape;652;gbcd08b8ce3_0_2:notes"/>
          <p:cNvSpPr txBox="1">
            <a:spLocks noGrp="1"/>
          </p:cNvSpPr>
          <p:nvPr>
            <p:ph type="body" idx="1"/>
          </p:nvPr>
        </p:nvSpPr>
        <p:spPr>
          <a:xfrm>
            <a:off x="701675" y="4473575"/>
            <a:ext cx="5607000" cy="36609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3" name="Google Shape;653;gbcd08b8ce3_0_2: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6: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6: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6"/>
        <p:cNvGrpSpPr/>
        <p:nvPr/>
      </p:nvGrpSpPr>
      <p:grpSpPr>
        <a:xfrm>
          <a:off x="0" y="0"/>
          <a:ext cx="0" cy="0"/>
          <a:chOff x="0" y="0"/>
          <a:chExt cx="0" cy="0"/>
        </a:xfrm>
      </p:grpSpPr>
      <p:sp>
        <p:nvSpPr>
          <p:cNvPr id="667" name="Google Shape;667;p17: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8" name="Google Shape;668;p1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p37: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p37: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notes"/>
          <p:cNvSpPr>
            <a:spLocks noGrp="1" noRot="1" noChangeAspect="1"/>
          </p:cNvSpPr>
          <p:nvPr>
            <p:ph type="sldImg" idx="2"/>
          </p:nvPr>
        </p:nvSpPr>
        <p:spPr>
          <a:xfrm>
            <a:off x="1181100" y="696913"/>
            <a:ext cx="4648200" cy="348615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6" name="Google Shape;316;p2:notes"/>
          <p:cNvSpPr txBox="1">
            <a:spLocks noGrp="1"/>
          </p:cNvSpPr>
          <p:nvPr>
            <p:ph type="body" idx="1"/>
          </p:nvPr>
        </p:nvSpPr>
        <p:spPr>
          <a:xfrm>
            <a:off x="701040" y="4415790"/>
            <a:ext cx="5608320" cy="4183380"/>
          </a:xfrm>
          <a:prstGeom prst="rect">
            <a:avLst/>
          </a:prstGeom>
          <a:noFill/>
          <a:ln>
            <a:noFill/>
          </a:ln>
        </p:spPr>
        <p:txBody>
          <a:bodyPr spcFirstLastPara="1" wrap="square" lIns="93150" tIns="93150" rIns="93150" bIns="93150" anchor="t" anchorCtr="0">
            <a:noAutofit/>
          </a:bodyPr>
          <a:lstStyle/>
          <a:p>
            <a:pPr marL="0" lvl="0" indent="0" algn="l" rtl="0">
              <a:lnSpc>
                <a:spcPct val="100000"/>
              </a:lnSpc>
              <a:spcBef>
                <a:spcPts val="0"/>
              </a:spcBef>
              <a:spcAft>
                <a:spcPts val="0"/>
              </a:spcAft>
              <a:buClr>
                <a:schemeClr val="dk1"/>
              </a:buClr>
              <a:buSzPts val="1200"/>
              <a:buFont typeface="Calibri"/>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3: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5" name="Google Shape;325;p3: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26" name="Google Shape;326;p3: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0"/>
        <p:cNvGrpSpPr/>
        <p:nvPr/>
      </p:nvGrpSpPr>
      <p:grpSpPr>
        <a:xfrm>
          <a:off x="0" y="0"/>
          <a:ext cx="0" cy="0"/>
          <a:chOff x="0" y="0"/>
          <a:chExt cx="0" cy="0"/>
        </a:xfrm>
      </p:grpSpPr>
      <p:sp>
        <p:nvSpPr>
          <p:cNvPr id="351" name="Google Shape;351;p4: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2" name="Google Shape;352;p4: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Google Shape;357;p5: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8" name="Google Shape;358;p5: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9" name="Google Shape;359;p5:notes"/>
          <p:cNvSpPr txBox="1">
            <a:spLocks noGrp="1"/>
          </p:cNvSpPr>
          <p:nvPr>
            <p:ph type="sldNum" idx="12"/>
          </p:nvPr>
        </p:nvSpPr>
        <p:spPr>
          <a:xfrm>
            <a:off x="3970338" y="8829675"/>
            <a:ext cx="3038475" cy="466725"/>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p7: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p7: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9"/>
        <p:cNvGrpSpPr/>
        <p:nvPr/>
      </p:nvGrpSpPr>
      <p:grpSpPr>
        <a:xfrm>
          <a:off x="0" y="0"/>
          <a:ext cx="0" cy="0"/>
          <a:chOff x="0" y="0"/>
          <a:chExt cx="0" cy="0"/>
        </a:xfrm>
      </p:grpSpPr>
      <p:sp>
        <p:nvSpPr>
          <p:cNvPr id="450" name="Google Shape;450;p8:notes"/>
          <p:cNvSpPr txBox="1">
            <a:spLocks noGrp="1"/>
          </p:cNvSpPr>
          <p:nvPr>
            <p:ph type="body" idx="1"/>
          </p:nvPr>
        </p:nvSpPr>
        <p:spPr>
          <a:xfrm>
            <a:off x="701675" y="4473575"/>
            <a:ext cx="5607050" cy="3660775"/>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51" name="Google Shape;451;p8:notes"/>
          <p:cNvSpPr>
            <a:spLocks noGrp="1" noRot="1" noChangeAspect="1"/>
          </p:cNvSpPr>
          <p:nvPr>
            <p:ph type="sldImg" idx="2"/>
          </p:nvPr>
        </p:nvSpPr>
        <p:spPr>
          <a:xfrm>
            <a:off x="1414463" y="1162050"/>
            <a:ext cx="4181475"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6"/>
        <p:cNvGrpSpPr/>
        <p:nvPr/>
      </p:nvGrpSpPr>
      <p:grpSpPr>
        <a:xfrm>
          <a:off x="0" y="0"/>
          <a:ext cx="0" cy="0"/>
          <a:chOff x="0" y="0"/>
          <a:chExt cx="0" cy="0"/>
        </a:xfrm>
      </p:grpSpPr>
      <p:sp>
        <p:nvSpPr>
          <p:cNvPr id="27" name="Google Shape;27;p19"/>
          <p:cNvSpPr txBox="1">
            <a:spLocks noGrp="1"/>
          </p:cNvSpPr>
          <p:nvPr>
            <p:ph type="title"/>
          </p:nvPr>
        </p:nvSpPr>
        <p:spPr>
          <a:xfrm>
            <a:off x="311700" y="593367"/>
            <a:ext cx="8520600" cy="763600"/>
          </a:xfrm>
          <a:prstGeom prst="rect">
            <a:avLst/>
          </a:prstGeom>
          <a:noFill/>
          <a:ln>
            <a:noFill/>
          </a:ln>
        </p:spPr>
        <p:txBody>
          <a:bodyPr spcFirstLastPara="1" wrap="square" lIns="91425" tIns="91425" rIns="91425" bIns="91425" anchor="t" anchorCtr="0">
            <a:noAutofit/>
          </a:bodyPr>
          <a:lstStyle>
            <a:lvl1pPr lvl="0" algn="l">
              <a:lnSpc>
                <a:spcPct val="100000"/>
              </a:lnSpc>
              <a:spcBef>
                <a:spcPts val="0"/>
              </a:spcBef>
              <a:spcAft>
                <a:spcPts val="0"/>
              </a:spcAft>
              <a:buClr>
                <a:schemeClr val="lt1"/>
              </a:buClr>
              <a:buSzPts val="2800"/>
              <a:buFont typeface="Century Gothic"/>
              <a:buNone/>
              <a:defRPr/>
            </a:lvl1pPr>
            <a:lvl2pPr lvl="1" algn="l">
              <a:lnSpc>
                <a:spcPct val="100000"/>
              </a:lnSpc>
              <a:spcBef>
                <a:spcPts val="0"/>
              </a:spcBef>
              <a:spcAft>
                <a:spcPts val="0"/>
              </a:spcAft>
              <a:buClr>
                <a:schemeClr val="dk2"/>
              </a:buClr>
              <a:buSzPts val="2800"/>
              <a:buNone/>
              <a:defRPr/>
            </a:lvl2pPr>
            <a:lvl3pPr lvl="2" algn="l">
              <a:lnSpc>
                <a:spcPct val="100000"/>
              </a:lnSpc>
              <a:spcBef>
                <a:spcPts val="0"/>
              </a:spcBef>
              <a:spcAft>
                <a:spcPts val="0"/>
              </a:spcAft>
              <a:buClr>
                <a:schemeClr val="dk2"/>
              </a:buClr>
              <a:buSzPts val="2800"/>
              <a:buNone/>
              <a:defRPr/>
            </a:lvl3pPr>
            <a:lvl4pPr lvl="3" algn="l">
              <a:lnSpc>
                <a:spcPct val="100000"/>
              </a:lnSpc>
              <a:spcBef>
                <a:spcPts val="0"/>
              </a:spcBef>
              <a:spcAft>
                <a:spcPts val="0"/>
              </a:spcAft>
              <a:buClr>
                <a:schemeClr val="dk2"/>
              </a:buClr>
              <a:buSzPts val="2800"/>
              <a:buNone/>
              <a:defRPr/>
            </a:lvl4pPr>
            <a:lvl5pPr lvl="4" algn="l">
              <a:lnSpc>
                <a:spcPct val="100000"/>
              </a:lnSpc>
              <a:spcBef>
                <a:spcPts val="0"/>
              </a:spcBef>
              <a:spcAft>
                <a:spcPts val="0"/>
              </a:spcAft>
              <a:buClr>
                <a:schemeClr val="dk2"/>
              </a:buClr>
              <a:buSzPts val="2800"/>
              <a:buNone/>
              <a:defRPr/>
            </a:lvl5pPr>
            <a:lvl6pPr lvl="5" algn="l">
              <a:lnSpc>
                <a:spcPct val="100000"/>
              </a:lnSpc>
              <a:spcBef>
                <a:spcPts val="0"/>
              </a:spcBef>
              <a:spcAft>
                <a:spcPts val="0"/>
              </a:spcAft>
              <a:buClr>
                <a:schemeClr val="dk2"/>
              </a:buClr>
              <a:buSzPts val="2800"/>
              <a:buNone/>
              <a:defRPr/>
            </a:lvl6pPr>
            <a:lvl7pPr lvl="6" algn="l">
              <a:lnSpc>
                <a:spcPct val="100000"/>
              </a:lnSpc>
              <a:spcBef>
                <a:spcPts val="0"/>
              </a:spcBef>
              <a:spcAft>
                <a:spcPts val="0"/>
              </a:spcAft>
              <a:buClr>
                <a:schemeClr val="dk2"/>
              </a:buClr>
              <a:buSzPts val="2800"/>
              <a:buNone/>
              <a:defRPr/>
            </a:lvl7pPr>
            <a:lvl8pPr lvl="7" algn="l">
              <a:lnSpc>
                <a:spcPct val="100000"/>
              </a:lnSpc>
              <a:spcBef>
                <a:spcPts val="0"/>
              </a:spcBef>
              <a:spcAft>
                <a:spcPts val="0"/>
              </a:spcAft>
              <a:buClr>
                <a:schemeClr val="dk2"/>
              </a:buClr>
              <a:buSzPts val="2800"/>
              <a:buNone/>
              <a:defRPr/>
            </a:lvl8pPr>
            <a:lvl9pPr lvl="8" algn="l">
              <a:lnSpc>
                <a:spcPct val="100000"/>
              </a:lnSpc>
              <a:spcBef>
                <a:spcPts val="0"/>
              </a:spcBef>
              <a:spcAft>
                <a:spcPts val="0"/>
              </a:spcAft>
              <a:buClr>
                <a:schemeClr val="dk2"/>
              </a:buClr>
              <a:buSzPts val="2800"/>
              <a:buNone/>
              <a:defRPr/>
            </a:lvl9pPr>
          </a:lstStyle>
          <a:p>
            <a:endParaRPr/>
          </a:p>
        </p:txBody>
      </p:sp>
      <p:sp>
        <p:nvSpPr>
          <p:cNvPr id="28" name="Google Shape;28;p19"/>
          <p:cNvSpPr txBox="1">
            <a:spLocks noGrp="1"/>
          </p:cNvSpPr>
          <p:nvPr>
            <p:ph type="body" idx="1"/>
          </p:nvPr>
        </p:nvSpPr>
        <p:spPr>
          <a:xfrm>
            <a:off x="311700" y="1536633"/>
            <a:ext cx="8520600" cy="4555200"/>
          </a:xfrm>
          <a:prstGeom prst="rect">
            <a:avLst/>
          </a:prstGeom>
          <a:noFill/>
          <a:ln>
            <a:noFill/>
          </a:ln>
        </p:spPr>
        <p:txBody>
          <a:bodyPr spcFirstLastPara="1" wrap="square" lIns="91425" tIns="91425" rIns="91425" bIns="91425" anchor="t" anchorCtr="0">
            <a:noAutofit/>
          </a:bodyPr>
          <a:lstStyle>
            <a:lvl1pPr marL="457200" lvl="0" indent="-342900" algn="l">
              <a:lnSpc>
                <a:spcPct val="100000"/>
              </a:lnSpc>
              <a:spcBef>
                <a:spcPts val="0"/>
              </a:spcBef>
              <a:spcAft>
                <a:spcPts val="0"/>
              </a:spcAft>
              <a:buSzPts val="1800"/>
              <a:buChar char="●"/>
              <a:defRPr/>
            </a:lvl1pPr>
            <a:lvl2pPr marL="914400" lvl="1" indent="-317500" algn="l">
              <a:lnSpc>
                <a:spcPct val="100000"/>
              </a:lnSpc>
              <a:spcBef>
                <a:spcPts val="1600"/>
              </a:spcBef>
              <a:spcAft>
                <a:spcPts val="0"/>
              </a:spcAft>
              <a:buSzPts val="1400"/>
              <a:buChar char="○"/>
              <a:defRPr/>
            </a:lvl2pPr>
            <a:lvl3pPr marL="1371600" lvl="2" indent="-317500" algn="l">
              <a:lnSpc>
                <a:spcPct val="100000"/>
              </a:lnSpc>
              <a:spcBef>
                <a:spcPts val="1600"/>
              </a:spcBef>
              <a:spcAft>
                <a:spcPts val="0"/>
              </a:spcAft>
              <a:buSzPts val="1400"/>
              <a:buChar char="■"/>
              <a:defRPr/>
            </a:lvl3pPr>
            <a:lvl4pPr marL="1828800" lvl="3" indent="-317500" algn="l">
              <a:lnSpc>
                <a:spcPct val="100000"/>
              </a:lnSpc>
              <a:spcBef>
                <a:spcPts val="1600"/>
              </a:spcBef>
              <a:spcAft>
                <a:spcPts val="0"/>
              </a:spcAft>
              <a:buSzPts val="1400"/>
              <a:buChar char="●"/>
              <a:defRPr/>
            </a:lvl4pPr>
            <a:lvl5pPr marL="2286000" lvl="4" indent="-317500" algn="l">
              <a:lnSpc>
                <a:spcPct val="100000"/>
              </a:lnSpc>
              <a:spcBef>
                <a:spcPts val="1600"/>
              </a:spcBef>
              <a:spcAft>
                <a:spcPts val="0"/>
              </a:spcAft>
              <a:buSzPts val="1400"/>
              <a:buChar char="○"/>
              <a:defRPr/>
            </a:lvl5pPr>
            <a:lvl6pPr marL="2743200" lvl="5" indent="-317500" algn="l">
              <a:lnSpc>
                <a:spcPct val="100000"/>
              </a:lnSpc>
              <a:spcBef>
                <a:spcPts val="1600"/>
              </a:spcBef>
              <a:spcAft>
                <a:spcPts val="0"/>
              </a:spcAft>
              <a:buSzPts val="1400"/>
              <a:buChar char="■"/>
              <a:defRPr/>
            </a:lvl6pPr>
            <a:lvl7pPr marL="3200400" lvl="6" indent="-317500" algn="l">
              <a:lnSpc>
                <a:spcPct val="100000"/>
              </a:lnSpc>
              <a:spcBef>
                <a:spcPts val="1600"/>
              </a:spcBef>
              <a:spcAft>
                <a:spcPts val="0"/>
              </a:spcAft>
              <a:buSzPts val="1400"/>
              <a:buChar char="●"/>
              <a:defRPr/>
            </a:lvl7pPr>
            <a:lvl8pPr marL="3657600" lvl="7" indent="-317500" algn="l">
              <a:lnSpc>
                <a:spcPct val="100000"/>
              </a:lnSpc>
              <a:spcBef>
                <a:spcPts val="1600"/>
              </a:spcBef>
              <a:spcAft>
                <a:spcPts val="0"/>
              </a:spcAft>
              <a:buSzPts val="1400"/>
              <a:buChar char="○"/>
              <a:defRPr/>
            </a:lvl8pPr>
            <a:lvl9pPr marL="4114800" lvl="8" indent="-317500" algn="l">
              <a:lnSpc>
                <a:spcPct val="100000"/>
              </a:lnSpc>
              <a:spcBef>
                <a:spcPts val="1600"/>
              </a:spcBef>
              <a:spcAft>
                <a:spcPts val="1600"/>
              </a:spcAft>
              <a:buSzPts val="1400"/>
              <a:buChar char="■"/>
              <a:defRPr/>
            </a:lvl9pPr>
          </a:lstStyle>
          <a:p>
            <a:endParaRPr/>
          </a:p>
        </p:txBody>
      </p:sp>
      <p:sp>
        <p:nvSpPr>
          <p:cNvPr id="29" name="Google Shape;29;p19"/>
          <p:cNvSpPr txBox="1">
            <a:spLocks noGrp="1"/>
          </p:cNvSpPr>
          <p:nvPr>
            <p:ph type="sldNum" idx="12"/>
          </p:nvPr>
        </p:nvSpPr>
        <p:spPr>
          <a:xfrm>
            <a:off x="8472458" y="6217623"/>
            <a:ext cx="548700" cy="524800"/>
          </a:xfrm>
          <a:prstGeom prst="rect">
            <a:avLst/>
          </a:prstGeom>
          <a:noFill/>
          <a:ln>
            <a:noFill/>
          </a:ln>
        </p:spPr>
        <p:txBody>
          <a:bodyPr spcFirstLastPara="1" wrap="square" lIns="91425" tIns="91425" rIns="91425" bIns="91425" anchor="ctr" anchorCtr="0">
            <a:noAutofit/>
          </a:bodyPr>
          <a:lstStyle>
            <a:lvl1pPr marL="0" marR="0" lvl="0"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chemeClr val="lt1"/>
              </a:buClr>
              <a:buSzPts val="2800"/>
              <a:buFont typeface="Century Gothic"/>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matchingName="Picture with Caption" type="picTx">
  <p:cSld name="PICTURE_WITH_CAPTION_TEXT">
    <p:spTree>
      <p:nvGrpSpPr>
        <p:cNvPr id="1" name="Shape 114"/>
        <p:cNvGrpSpPr/>
        <p:nvPr/>
      </p:nvGrpSpPr>
      <p:grpSpPr>
        <a:xfrm>
          <a:off x="0" y="0"/>
          <a:ext cx="0" cy="0"/>
          <a:chOff x="0" y="0"/>
          <a:chExt cx="0" cy="0"/>
        </a:xfrm>
      </p:grpSpPr>
      <p:grpSp>
        <p:nvGrpSpPr>
          <p:cNvPr id="115" name="Google Shape;115;p28"/>
          <p:cNvGrpSpPr/>
          <p:nvPr/>
        </p:nvGrpSpPr>
        <p:grpSpPr>
          <a:xfrm>
            <a:off x="-2266" y="-2022"/>
            <a:ext cx="9146266" cy="6861037"/>
            <a:chOff x="-2266" y="-2022"/>
            <a:chExt cx="9146266" cy="6861037"/>
          </a:xfrm>
        </p:grpSpPr>
        <p:sp>
          <p:nvSpPr>
            <p:cNvPr id="116" name="Google Shape;116;p28"/>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7" name="Google Shape;117;p2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8" name="Google Shape;118;p2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9" name="Google Shape;119;p2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0" name="Google Shape;120;p2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1" name="Google Shape;121;p2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2" name="Google Shape;122;p28"/>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3" name="Google Shape;123;p28"/>
            <p:cNvSpPr/>
            <p:nvPr/>
          </p:nvSpPr>
          <p:spPr>
            <a:xfrm rot="-5912394">
              <a:off x="3074559"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4" name="Google Shape;124;p28"/>
            <p:cNvSpPr/>
            <p:nvPr/>
          </p:nvSpPr>
          <p:spPr>
            <a:xfrm rot="-5400000">
              <a:off x="2852610"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25" name="Google Shape;125;p2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26" name="Google Shape;126;p28"/>
          <p:cNvSpPr txBox="1">
            <a:spLocks noGrp="1"/>
          </p:cNvSpPr>
          <p:nvPr>
            <p:ph type="title"/>
          </p:nvPr>
        </p:nvSpPr>
        <p:spPr>
          <a:xfrm>
            <a:off x="851591" y="1343112"/>
            <a:ext cx="3001938" cy="1613085"/>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7" name="Google Shape;127;p28"/>
          <p:cNvSpPr>
            <a:spLocks noGrp="1"/>
          </p:cNvSpPr>
          <p:nvPr>
            <p:ph type="pic" idx="2"/>
          </p:nvPr>
        </p:nvSpPr>
        <p:spPr>
          <a:xfrm>
            <a:off x="4722909" y="1320800"/>
            <a:ext cx="2791102" cy="42164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28" name="Google Shape;128;p28"/>
          <p:cNvSpPr txBox="1">
            <a:spLocks noGrp="1"/>
          </p:cNvSpPr>
          <p:nvPr>
            <p:ph type="body" idx="1"/>
          </p:nvPr>
        </p:nvSpPr>
        <p:spPr>
          <a:xfrm>
            <a:off x="851592" y="3086100"/>
            <a:ext cx="3001938" cy="24511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29" name="Google Shape;129;p2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0" name="Google Shape;130;p2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31" name="Google Shape;131;p28"/>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2" name="Google Shape;132;p2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matchingName="Panoramic Picture with Caption">
  <p:cSld name="Panoramic Picture with Caption">
    <p:spTree>
      <p:nvGrpSpPr>
        <p:cNvPr id="1" name="Shape 133"/>
        <p:cNvGrpSpPr/>
        <p:nvPr/>
      </p:nvGrpSpPr>
      <p:grpSpPr>
        <a:xfrm>
          <a:off x="0" y="0"/>
          <a:ext cx="0" cy="0"/>
          <a:chOff x="0" y="0"/>
          <a:chExt cx="0" cy="0"/>
        </a:xfrm>
      </p:grpSpPr>
      <p:grpSp>
        <p:nvGrpSpPr>
          <p:cNvPr id="134" name="Google Shape;134;p29"/>
          <p:cNvGrpSpPr/>
          <p:nvPr/>
        </p:nvGrpSpPr>
        <p:grpSpPr>
          <a:xfrm>
            <a:off x="-2266" y="-2022"/>
            <a:ext cx="9146266" cy="6861037"/>
            <a:chOff x="-2266" y="-2022"/>
            <a:chExt cx="9146266" cy="6861037"/>
          </a:xfrm>
        </p:grpSpPr>
        <p:sp>
          <p:nvSpPr>
            <p:cNvPr id="135" name="Google Shape;135;p29"/>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6" name="Google Shape;136;p29"/>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7" name="Google Shape;137;p29"/>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8" name="Google Shape;138;p29"/>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9" name="Google Shape;139;p29"/>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0" name="Google Shape;140;p29"/>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1" name="Google Shape;141;p29"/>
            <p:cNvSpPr/>
            <p:nvPr/>
          </p:nvSpPr>
          <p:spPr>
            <a:xfrm rot="10204164">
              <a:off x="426788" y="456424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2" name="Google Shape;142;p29"/>
            <p:cNvSpPr/>
            <p:nvPr/>
          </p:nvSpPr>
          <p:spPr>
            <a:xfrm>
              <a:off x="421503" y="402165"/>
              <a:ext cx="8327939" cy="3141135"/>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3" name="Google Shape;143;p29"/>
            <p:cNvSpPr/>
            <p:nvPr/>
          </p:nvSpPr>
          <p:spPr>
            <a:xfrm rot="10800000">
              <a:off x="485023" y="2670079"/>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4" name="Google Shape;144;p29"/>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45" name="Google Shape;145;p29"/>
          <p:cNvSpPr txBox="1">
            <a:spLocks noGrp="1"/>
          </p:cNvSpPr>
          <p:nvPr>
            <p:ph type="title"/>
          </p:nvPr>
        </p:nvSpPr>
        <p:spPr>
          <a:xfrm>
            <a:off x="866443" y="4961453"/>
            <a:ext cx="6422002" cy="566738"/>
          </a:xfrm>
          <a:prstGeom prst="rect">
            <a:avLst/>
          </a:prstGeom>
          <a:noFill/>
          <a:ln>
            <a:noFill/>
          </a:ln>
        </p:spPr>
        <p:txBody>
          <a:bodyPr spcFirstLastPara="1" wrap="square" lIns="91425" tIns="45700" rIns="91425" bIns="45700" anchor="b" anchorCtr="0">
            <a:norm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6" name="Google Shape;146;p29"/>
          <p:cNvSpPr>
            <a:spLocks noGrp="1"/>
          </p:cNvSpPr>
          <p:nvPr>
            <p:ph type="pic" idx="2"/>
          </p:nvPr>
        </p:nvSpPr>
        <p:spPr>
          <a:xfrm>
            <a:off x="866441" y="685800"/>
            <a:ext cx="6422004" cy="3429000"/>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147" name="Google Shape;147;p29"/>
          <p:cNvSpPr txBox="1">
            <a:spLocks noGrp="1"/>
          </p:cNvSpPr>
          <p:nvPr>
            <p:ph type="body" idx="1"/>
          </p:nvPr>
        </p:nvSpPr>
        <p:spPr>
          <a:xfrm>
            <a:off x="866443" y="5528191"/>
            <a:ext cx="6422003" cy="49371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48" name="Google Shape;148;p29"/>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49" name="Google Shape;149;p29"/>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0" name="Google Shape;150;p29"/>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1" name="Google Shape;151;p29"/>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matchingName="Title and Caption">
  <p:cSld name="Title and Caption">
    <p:spTree>
      <p:nvGrpSpPr>
        <p:cNvPr id="1" name="Shape 152"/>
        <p:cNvGrpSpPr/>
        <p:nvPr/>
      </p:nvGrpSpPr>
      <p:grpSpPr>
        <a:xfrm>
          <a:off x="0" y="0"/>
          <a:ext cx="0" cy="0"/>
          <a:chOff x="0" y="0"/>
          <a:chExt cx="0" cy="0"/>
        </a:xfrm>
      </p:grpSpPr>
      <p:grpSp>
        <p:nvGrpSpPr>
          <p:cNvPr id="153" name="Google Shape;153;p30"/>
          <p:cNvGrpSpPr/>
          <p:nvPr/>
        </p:nvGrpSpPr>
        <p:grpSpPr>
          <a:xfrm>
            <a:off x="-2266" y="-2022"/>
            <a:ext cx="9146266" cy="6861037"/>
            <a:chOff x="-2266" y="-2022"/>
            <a:chExt cx="9146266" cy="6861037"/>
          </a:xfrm>
        </p:grpSpPr>
        <p:sp>
          <p:nvSpPr>
            <p:cNvPr id="154" name="Google Shape;154;p30"/>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5" name="Google Shape;155;p30"/>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6" name="Google Shape;156;p30"/>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0"/>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8" name="Google Shape;158;p30"/>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9" name="Google Shape;159;p30"/>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0" name="Google Shape;160;p30"/>
            <p:cNvSpPr/>
            <p:nvPr/>
          </p:nvSpPr>
          <p:spPr>
            <a:xfrm>
              <a:off x="485023" y="4343399"/>
              <a:ext cx="8182128" cy="2112436"/>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1" name="Google Shape;161;p30"/>
            <p:cNvSpPr/>
            <p:nvPr/>
          </p:nvSpPr>
          <p:spPr>
            <a:xfrm rot="-589932">
              <a:off x="6359946" y="2780895"/>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2" name="Google Shape;162;p30"/>
            <p:cNvSpPr/>
            <p:nvPr/>
          </p:nvSpPr>
          <p:spPr>
            <a:xfrm>
              <a:off x="485023" y="2854646"/>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3" name="Google Shape;163;p30"/>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64" name="Google Shape;164;p30"/>
          <p:cNvSpPr txBox="1">
            <a:spLocks noGrp="1"/>
          </p:cNvSpPr>
          <p:nvPr>
            <p:ph type="title"/>
          </p:nvPr>
        </p:nvSpPr>
        <p:spPr>
          <a:xfrm>
            <a:off x="866441" y="927101"/>
            <a:ext cx="6422004" cy="1692720"/>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5" name="Google Shape;165;p30"/>
          <p:cNvSpPr txBox="1">
            <a:spLocks noGrp="1"/>
          </p:cNvSpPr>
          <p:nvPr>
            <p:ph type="body" idx="1"/>
          </p:nvPr>
        </p:nvSpPr>
        <p:spPr>
          <a:xfrm>
            <a:off x="866440" y="3488023"/>
            <a:ext cx="6422005" cy="253685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66" name="Google Shape;166;p3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7" name="Google Shape;167;p3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8" name="Google Shape;168;p30"/>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9" name="Google Shape;169;p30"/>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matchingName="Quote with Caption">
  <p:cSld name="Quote with Caption">
    <p:spTree>
      <p:nvGrpSpPr>
        <p:cNvPr id="1" name="Shape 170"/>
        <p:cNvGrpSpPr/>
        <p:nvPr/>
      </p:nvGrpSpPr>
      <p:grpSpPr>
        <a:xfrm>
          <a:off x="0" y="0"/>
          <a:ext cx="0" cy="0"/>
          <a:chOff x="0" y="0"/>
          <a:chExt cx="0" cy="0"/>
        </a:xfrm>
      </p:grpSpPr>
      <p:grpSp>
        <p:nvGrpSpPr>
          <p:cNvPr id="171" name="Google Shape;171;p31"/>
          <p:cNvGrpSpPr/>
          <p:nvPr/>
        </p:nvGrpSpPr>
        <p:grpSpPr>
          <a:xfrm>
            <a:off x="-2266" y="-2022"/>
            <a:ext cx="9146266" cy="6861037"/>
            <a:chOff x="-2266" y="-2022"/>
            <a:chExt cx="9146266" cy="6861037"/>
          </a:xfrm>
        </p:grpSpPr>
        <p:sp>
          <p:nvSpPr>
            <p:cNvPr id="172" name="Google Shape;172;p31"/>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3" name="Google Shape;173;p31"/>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4" name="Google Shape;174;p31"/>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5" name="Google Shape;175;p31"/>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6" name="Google Shape;176;p31"/>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7" name="Google Shape;177;p31"/>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8" name="Google Shape;178;p31"/>
            <p:cNvSpPr/>
            <p:nvPr/>
          </p:nvSpPr>
          <p:spPr>
            <a:xfrm rot="-589932">
              <a:off x="6359946" y="4309201"/>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9" name="Google Shape;179;p31"/>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0" name="Google Shape;180;p31"/>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81" name="Google Shape;181;p31"/>
          <p:cNvSpPr txBox="1"/>
          <p:nvPr/>
        </p:nvSpPr>
        <p:spPr>
          <a:xfrm>
            <a:off x="7033421" y="2893960"/>
            <a:ext cx="679240"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2" name="Google Shape;182;p31"/>
          <p:cNvSpPr txBox="1"/>
          <p:nvPr/>
        </p:nvSpPr>
        <p:spPr>
          <a:xfrm>
            <a:off x="625840" y="590998"/>
            <a:ext cx="601591" cy="1323439"/>
          </a:xfrm>
          <a:prstGeom prst="rect">
            <a:avLst/>
          </a:prstGeom>
          <a:noFill/>
          <a:ln>
            <a:noFill/>
          </a:ln>
        </p:spPr>
        <p:txBody>
          <a:bodyPr spcFirstLastPara="1" wrap="square" lIns="91425" tIns="45700" rIns="91425" bIns="45700" anchor="t" anchorCtr="0">
            <a:spAutoFit/>
          </a:bodyPr>
          <a:lstStyle/>
          <a:p>
            <a:pPr marL="0" marR="0" lvl="0" indent="0" algn="r" rtl="0">
              <a:lnSpc>
                <a:spcPct val="100000"/>
              </a:lnSpc>
              <a:spcBef>
                <a:spcPts val="0"/>
              </a:spcBef>
              <a:spcAft>
                <a:spcPts val="0"/>
              </a:spcAft>
              <a:buClr>
                <a:srgbClr val="000000"/>
              </a:buClr>
              <a:buSzPts val="8000"/>
              <a:buFont typeface="Arial"/>
              <a:buNone/>
            </a:pPr>
            <a:r>
              <a:rPr lang="en-US" sz="8000" b="0" i="0" u="none" strike="noStrike" cap="none">
                <a:solidFill>
                  <a:srgbClr val="86D1D8"/>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183" name="Google Shape;183;p31"/>
          <p:cNvSpPr txBox="1">
            <a:spLocks noGrp="1"/>
          </p:cNvSpPr>
          <p:nvPr>
            <p:ph type="title"/>
          </p:nvPr>
        </p:nvSpPr>
        <p:spPr>
          <a:xfrm>
            <a:off x="1110763" y="914400"/>
            <a:ext cx="6177681" cy="2884679"/>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600"/>
              <a:buFont typeface="Century Gothic"/>
              <a:buNone/>
              <a:defRPr sz="36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4" name="Google Shape;184;p31"/>
          <p:cNvSpPr txBox="1">
            <a:spLocks noGrp="1"/>
          </p:cNvSpPr>
          <p:nvPr>
            <p:ph type="body" idx="1"/>
          </p:nvPr>
        </p:nvSpPr>
        <p:spPr>
          <a:xfrm>
            <a:off x="1387279" y="3809278"/>
            <a:ext cx="5646142" cy="333113"/>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b="0" i="0" cap="small">
                <a:solidFill>
                  <a:srgbClr val="86D1D8"/>
                </a:solidFill>
                <a:latin typeface="Century Gothic"/>
                <a:ea typeface="Century Gothic"/>
                <a:cs typeface="Century Gothic"/>
                <a:sym typeface="Century Gothic"/>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5" name="Google Shape;185;p31"/>
          <p:cNvSpPr txBox="1">
            <a:spLocks noGrp="1"/>
          </p:cNvSpPr>
          <p:nvPr>
            <p:ph type="body" idx="2"/>
          </p:nvPr>
        </p:nvSpPr>
        <p:spPr>
          <a:xfrm>
            <a:off x="878870" y="5000815"/>
            <a:ext cx="6422005" cy="1018177"/>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440"/>
              <a:buNone/>
              <a:defRPr sz="18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86" name="Google Shape;186;p3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7" name="Google Shape;187;p3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8" name="Google Shape;188;p31"/>
          <p:cNvSpPr/>
          <p:nvPr/>
        </p:nvSpPr>
        <p:spPr>
          <a:xfrm>
            <a:off x="7745644" y="-7177"/>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9" name="Google Shape;189;p31"/>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matchingName="Name Card">
  <p:cSld name="Name Card">
    <p:spTree>
      <p:nvGrpSpPr>
        <p:cNvPr id="1" name="Shape 190"/>
        <p:cNvGrpSpPr/>
        <p:nvPr/>
      </p:nvGrpSpPr>
      <p:grpSpPr>
        <a:xfrm>
          <a:off x="0" y="0"/>
          <a:ext cx="0" cy="0"/>
          <a:chOff x="0" y="0"/>
          <a:chExt cx="0" cy="0"/>
        </a:xfrm>
      </p:grpSpPr>
      <p:grpSp>
        <p:nvGrpSpPr>
          <p:cNvPr id="191" name="Google Shape;191;p32"/>
          <p:cNvGrpSpPr/>
          <p:nvPr/>
        </p:nvGrpSpPr>
        <p:grpSpPr>
          <a:xfrm>
            <a:off x="-2266" y="-2022"/>
            <a:ext cx="9146266" cy="6861037"/>
            <a:chOff x="-2266" y="-2022"/>
            <a:chExt cx="9146266" cy="6861037"/>
          </a:xfrm>
        </p:grpSpPr>
        <p:sp>
          <p:nvSpPr>
            <p:cNvPr id="192" name="Google Shape;192;p3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3" name="Google Shape;193;p3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4" name="Google Shape;194;p3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5" name="Google Shape;195;p3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6" name="Google Shape;196;p3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7" name="Google Shape;197;p3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8" name="Google Shape;198;p32"/>
            <p:cNvSpPr/>
            <p:nvPr/>
          </p:nvSpPr>
          <p:spPr>
            <a:xfrm rot="-589932">
              <a:off x="6359946" y="431124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99" name="Google Shape;199;p32"/>
            <p:cNvSpPr/>
            <p:nvPr/>
          </p:nvSpPr>
          <p:spPr>
            <a:xfrm>
              <a:off x="485023" y="4381500"/>
              <a:ext cx="8182128" cy="2130508"/>
            </a:xfrm>
            <a:custGeom>
              <a:avLst/>
              <a:gdLst/>
              <a:ahLst/>
              <a:cxnLst/>
              <a:rect l="l" t="t" r="r" b="b"/>
              <a:pathLst>
                <a:path w="10000" h="9621" extrusionOk="0">
                  <a:moveTo>
                    <a:pt x="0" y="0"/>
                  </a:moveTo>
                  <a:lnTo>
                    <a:pt x="0" y="2411"/>
                  </a:lnTo>
                  <a:lnTo>
                    <a:pt x="0" y="9586"/>
                  </a:lnTo>
                  <a:lnTo>
                    <a:pt x="0" y="9621"/>
                  </a:lnTo>
                  <a:lnTo>
                    <a:pt x="10000" y="9585"/>
                  </a:lnTo>
                  <a:cubicBezTo>
                    <a:pt x="9997" y="8144"/>
                    <a:pt x="10003" y="9571"/>
                    <a:pt x="10000" y="9586"/>
                  </a:cubicBezTo>
                  <a:cubicBezTo>
                    <a:pt x="9997" y="7194"/>
                    <a:pt x="9993" y="4803"/>
                    <a:pt x="9990" y="2411"/>
                  </a:cubicBezTo>
                  <a:lnTo>
                    <a:pt x="9990" y="0"/>
                  </a:lnTo>
                  <a:lnTo>
                    <a:pt x="9990" y="0"/>
                  </a:lnTo>
                  <a:lnTo>
                    <a:pt x="9534" y="253"/>
                  </a:lnTo>
                  <a:lnTo>
                    <a:pt x="9084" y="477"/>
                  </a:lnTo>
                  <a:lnTo>
                    <a:pt x="8628" y="669"/>
                  </a:lnTo>
                  <a:lnTo>
                    <a:pt x="8177" y="847"/>
                  </a:lnTo>
                  <a:lnTo>
                    <a:pt x="7726" y="984"/>
                  </a:lnTo>
                  <a:lnTo>
                    <a:pt x="7279" y="1087"/>
                  </a:lnTo>
                  <a:lnTo>
                    <a:pt x="6832" y="1176"/>
                  </a:lnTo>
                  <a:lnTo>
                    <a:pt x="6393" y="1236"/>
                  </a:lnTo>
                  <a:lnTo>
                    <a:pt x="5962" y="1279"/>
                  </a:lnTo>
                  <a:lnTo>
                    <a:pt x="5534" y="1294"/>
                  </a:lnTo>
                  <a:lnTo>
                    <a:pt x="5120" y="1294"/>
                  </a:lnTo>
                  <a:lnTo>
                    <a:pt x="4709" y="1294"/>
                  </a:lnTo>
                  <a:lnTo>
                    <a:pt x="4311" y="1266"/>
                  </a:lnTo>
                  <a:lnTo>
                    <a:pt x="3923" y="1221"/>
                  </a:lnTo>
                  <a:lnTo>
                    <a:pt x="3548" y="1161"/>
                  </a:lnTo>
                  <a:lnTo>
                    <a:pt x="3187" y="1101"/>
                  </a:lnTo>
                  <a:lnTo>
                    <a:pt x="2840" y="1026"/>
                  </a:lnTo>
                  <a:lnTo>
                    <a:pt x="2505" y="954"/>
                  </a:lnTo>
                  <a:lnTo>
                    <a:pt x="2192" y="865"/>
                  </a:lnTo>
                  <a:lnTo>
                    <a:pt x="1889" y="775"/>
                  </a:lnTo>
                  <a:lnTo>
                    <a:pt x="1346" y="579"/>
                  </a:lnTo>
                  <a:lnTo>
                    <a:pt x="882" y="400"/>
                  </a:lnTo>
                  <a:lnTo>
                    <a:pt x="511" y="253"/>
                  </a:lnTo>
                  <a:lnTo>
                    <a:pt x="234" y="118"/>
                  </a:lnTo>
                  <a:lnTo>
                    <a:pt x="0" y="0"/>
                  </a:lnTo>
                  <a:lnTo>
                    <a:pt x="0" y="0"/>
                  </a:lnTo>
                  <a:close/>
                </a:path>
              </a:pathLst>
            </a:cu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0" name="Google Shape;200;p3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1" name="Google Shape;201;p32"/>
          <p:cNvSpPr txBox="1">
            <a:spLocks noGrp="1"/>
          </p:cNvSpPr>
          <p:nvPr>
            <p:ph type="title"/>
          </p:nvPr>
        </p:nvSpPr>
        <p:spPr>
          <a:xfrm>
            <a:off x="866441" y="2057400"/>
            <a:ext cx="6422004" cy="2095500"/>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4000"/>
              <a:buFont typeface="Century Gothic"/>
              <a:buNone/>
              <a:defRPr sz="40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2" name="Google Shape;202;p32"/>
          <p:cNvSpPr txBox="1">
            <a:spLocks noGrp="1"/>
          </p:cNvSpPr>
          <p:nvPr>
            <p:ph type="body" idx="1"/>
          </p:nvPr>
        </p:nvSpPr>
        <p:spPr>
          <a:xfrm>
            <a:off x="866441" y="5159399"/>
            <a:ext cx="6422004" cy="860400"/>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203" name="Google Shape;203;p32"/>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2"/>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5" name="Google Shape;205;p32"/>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2"/>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3 Column">
  <p:cSld name="3 Column">
    <p:spTree>
      <p:nvGrpSpPr>
        <p:cNvPr id="1" name="Shape 207"/>
        <p:cNvGrpSpPr/>
        <p:nvPr/>
      </p:nvGrpSpPr>
      <p:grpSpPr>
        <a:xfrm>
          <a:off x="0" y="0"/>
          <a:ext cx="0" cy="0"/>
          <a:chOff x="0" y="0"/>
          <a:chExt cx="0" cy="0"/>
        </a:xfrm>
      </p:grpSpPr>
      <p:sp>
        <p:nvSpPr>
          <p:cNvPr id="208" name="Google Shape;208;p33"/>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9" name="Google Shape;209;p33"/>
          <p:cNvSpPr txBox="1">
            <a:spLocks noGrp="1"/>
          </p:cNvSpPr>
          <p:nvPr>
            <p:ph type="body" idx="1"/>
          </p:nvPr>
        </p:nvSpPr>
        <p:spPr>
          <a:xfrm>
            <a:off x="866440" y="2489200"/>
            <a:ext cx="2313431"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0" name="Google Shape;210;p33"/>
          <p:cNvSpPr txBox="1">
            <a:spLocks noGrp="1"/>
          </p:cNvSpPr>
          <p:nvPr>
            <p:ph type="body" idx="2"/>
          </p:nvPr>
        </p:nvSpPr>
        <p:spPr>
          <a:xfrm>
            <a:off x="866440" y="3147162"/>
            <a:ext cx="2313431"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1" name="Google Shape;211;p33"/>
          <p:cNvSpPr txBox="1">
            <a:spLocks noGrp="1"/>
          </p:cNvSpPr>
          <p:nvPr>
            <p:ph type="body" idx="3"/>
          </p:nvPr>
        </p:nvSpPr>
        <p:spPr>
          <a:xfrm>
            <a:off x="3408471" y="2485332"/>
            <a:ext cx="232675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2" name="Google Shape;212;p33"/>
          <p:cNvSpPr txBox="1">
            <a:spLocks noGrp="1"/>
          </p:cNvSpPr>
          <p:nvPr>
            <p:ph type="body" idx="4"/>
          </p:nvPr>
        </p:nvSpPr>
        <p:spPr>
          <a:xfrm>
            <a:off x="3408471" y="3147162"/>
            <a:ext cx="2326750" cy="288836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13" name="Google Shape;213;p33"/>
          <p:cNvSpPr txBox="1">
            <a:spLocks noGrp="1"/>
          </p:cNvSpPr>
          <p:nvPr>
            <p:ph type="body" idx="5"/>
          </p:nvPr>
        </p:nvSpPr>
        <p:spPr>
          <a:xfrm>
            <a:off x="5963820" y="2489200"/>
            <a:ext cx="2313740"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14" name="Google Shape;214;p33"/>
          <p:cNvSpPr txBox="1">
            <a:spLocks noGrp="1"/>
          </p:cNvSpPr>
          <p:nvPr>
            <p:ph type="body" idx="6"/>
          </p:nvPr>
        </p:nvSpPr>
        <p:spPr>
          <a:xfrm>
            <a:off x="5963820" y="3147162"/>
            <a:ext cx="2313740" cy="287771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15" name="Google Shape;215;p33"/>
          <p:cNvCxnSpPr/>
          <p:nvPr/>
        </p:nvCxnSpPr>
        <p:spPr>
          <a:xfrm>
            <a:off x="328710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16" name="Google Shape;216;p33"/>
          <p:cNvCxnSpPr/>
          <p:nvPr/>
        </p:nvCxnSpPr>
        <p:spPr>
          <a:xfrm>
            <a:off x="5849622"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17" name="Google Shape;217;p3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9" name="Google Shape;219;p33"/>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3 Picture Column">
  <p:cSld name="3 Picture Column">
    <p:spTree>
      <p:nvGrpSpPr>
        <p:cNvPr id="1" name="Shape 220"/>
        <p:cNvGrpSpPr/>
        <p:nvPr/>
      </p:nvGrpSpPr>
      <p:grpSpPr>
        <a:xfrm>
          <a:off x="0" y="0"/>
          <a:ext cx="0" cy="0"/>
          <a:chOff x="0" y="0"/>
          <a:chExt cx="0" cy="0"/>
        </a:xfrm>
      </p:grpSpPr>
      <p:sp>
        <p:nvSpPr>
          <p:cNvPr id="221" name="Google Shape;221;p34"/>
          <p:cNvSpPr txBox="1">
            <a:spLocks noGrp="1"/>
          </p:cNvSpPr>
          <p:nvPr>
            <p:ph type="title"/>
          </p:nvPr>
        </p:nvSpPr>
        <p:spPr>
          <a:xfrm>
            <a:off x="866441" y="927101"/>
            <a:ext cx="6423592" cy="70986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2" name="Google Shape;222;p34"/>
          <p:cNvSpPr txBox="1">
            <a:spLocks noGrp="1"/>
          </p:cNvSpPr>
          <p:nvPr>
            <p:ph type="body" idx="1"/>
          </p:nvPr>
        </p:nvSpPr>
        <p:spPr>
          <a:xfrm>
            <a:off x="880390" y="4179595"/>
            <a:ext cx="2295329" cy="657961"/>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3" name="Google Shape;223;p34"/>
          <p:cNvSpPr>
            <a:spLocks noGrp="1"/>
          </p:cNvSpPr>
          <p:nvPr>
            <p:ph type="pic" idx="2"/>
          </p:nvPr>
        </p:nvSpPr>
        <p:spPr>
          <a:xfrm>
            <a:off x="1021261" y="2489200"/>
            <a:ext cx="2012937"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4" name="Google Shape;224;p34"/>
          <p:cNvSpPr txBox="1">
            <a:spLocks noGrp="1"/>
          </p:cNvSpPr>
          <p:nvPr>
            <p:ph type="body" idx="3"/>
          </p:nvPr>
        </p:nvSpPr>
        <p:spPr>
          <a:xfrm>
            <a:off x="866439" y="4848208"/>
            <a:ext cx="2309279" cy="1176672"/>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5" name="Google Shape;225;p34"/>
          <p:cNvSpPr txBox="1">
            <a:spLocks noGrp="1"/>
          </p:cNvSpPr>
          <p:nvPr>
            <p:ph type="body" idx="4"/>
          </p:nvPr>
        </p:nvSpPr>
        <p:spPr>
          <a:xfrm>
            <a:off x="3430434" y="4179594"/>
            <a:ext cx="2291674" cy="657962"/>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6" name="Google Shape;226;p34"/>
          <p:cNvSpPr>
            <a:spLocks noGrp="1"/>
          </p:cNvSpPr>
          <p:nvPr>
            <p:ph type="pic" idx="5"/>
          </p:nvPr>
        </p:nvSpPr>
        <p:spPr>
          <a:xfrm>
            <a:off x="3550622" y="2486834"/>
            <a:ext cx="2025182" cy="1449708"/>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27" name="Google Shape;227;p34"/>
          <p:cNvSpPr txBox="1">
            <a:spLocks noGrp="1"/>
          </p:cNvSpPr>
          <p:nvPr>
            <p:ph type="body" idx="6"/>
          </p:nvPr>
        </p:nvSpPr>
        <p:spPr>
          <a:xfrm>
            <a:off x="3404318" y="4848209"/>
            <a:ext cx="2317790" cy="1188374"/>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228" name="Google Shape;228;p34"/>
          <p:cNvSpPr txBox="1">
            <a:spLocks noGrp="1"/>
          </p:cNvSpPr>
          <p:nvPr>
            <p:ph type="body" idx="7"/>
          </p:nvPr>
        </p:nvSpPr>
        <p:spPr>
          <a:xfrm>
            <a:off x="5963820" y="4166523"/>
            <a:ext cx="2304671" cy="681684"/>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600"/>
              <a:buNone/>
              <a:defRPr sz="20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229" name="Google Shape;229;p34"/>
          <p:cNvSpPr>
            <a:spLocks noGrp="1"/>
          </p:cNvSpPr>
          <p:nvPr>
            <p:ph type="pic" idx="8"/>
          </p:nvPr>
        </p:nvSpPr>
        <p:spPr>
          <a:xfrm>
            <a:off x="6104946" y="2489200"/>
            <a:ext cx="2018838" cy="1447342"/>
          </a:xfrm>
          <a:prstGeom prst="roundRect">
            <a:avLst>
              <a:gd name="adj" fmla="val 1858"/>
            </a:avLst>
          </a:prstGeom>
          <a:noFill/>
          <a:ln>
            <a:noFill/>
          </a:ln>
          <a:effectLst>
            <a:outerShdw blurRad="50800" dist="50800" dir="5400000" algn="tl" rotWithShape="0">
              <a:srgbClr val="000000">
                <a:alpha val="42352"/>
              </a:srgbClr>
            </a:outerShdw>
          </a:effectLst>
        </p:spPr>
        <p:txBody>
          <a:bodyPr spcFirstLastPara="1" wrap="square" lIns="91425" tIns="45700" rIns="91425" bIns="45700" anchor="t" anchorCtr="0">
            <a:normAutofit/>
          </a:bodyPr>
          <a:lstStyle>
            <a:lvl1pPr marR="0" lvl="0" algn="ctr"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1pPr>
            <a:lvl2pPr marR="0" lvl="1"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2pPr>
            <a:lvl3pPr marR="0" lvl="2"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3pPr>
            <a:lvl4pPr marR="0" lvl="3"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4pPr>
            <a:lvl5pPr marR="0" lvl="4"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5pPr>
            <a:lvl6pPr marR="0" lvl="5"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6pPr>
            <a:lvl7pPr marR="0" lvl="6"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7pPr>
            <a:lvl8pPr marR="0" lvl="7"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8pPr>
            <a:lvl9pPr marR="0" lvl="8" algn="l" rtl="0">
              <a:lnSpc>
                <a:spcPct val="100000"/>
              </a:lnSpc>
              <a:spcBef>
                <a:spcPts val="1000"/>
              </a:spcBef>
              <a:spcAft>
                <a:spcPts val="0"/>
              </a:spcAft>
              <a:buClr>
                <a:schemeClr val="accent1"/>
              </a:buClr>
              <a:buSzPts val="1280"/>
              <a:buFont typeface="Noto Sans Symbols"/>
              <a:buNone/>
              <a:defRPr sz="1600" b="0" i="0" u="none" strike="noStrike" cap="none">
                <a:solidFill>
                  <a:srgbClr val="3F3F3F"/>
                </a:solidFill>
                <a:latin typeface="Century Gothic"/>
                <a:ea typeface="Century Gothic"/>
                <a:cs typeface="Century Gothic"/>
                <a:sym typeface="Century Gothic"/>
              </a:defRPr>
            </a:lvl9pPr>
          </a:lstStyle>
          <a:p>
            <a:endParaRPr/>
          </a:p>
        </p:txBody>
      </p:sp>
      <p:sp>
        <p:nvSpPr>
          <p:cNvPr id="230" name="Google Shape;230;p34"/>
          <p:cNvSpPr txBox="1">
            <a:spLocks noGrp="1"/>
          </p:cNvSpPr>
          <p:nvPr>
            <p:ph type="body" idx="9"/>
          </p:nvPr>
        </p:nvSpPr>
        <p:spPr>
          <a:xfrm>
            <a:off x="5963820" y="4848209"/>
            <a:ext cx="2304671" cy="1189427"/>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960"/>
              <a:buNone/>
              <a:defRPr sz="1200"/>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cxnSp>
        <p:nvCxnSpPr>
          <p:cNvPr id="231" name="Google Shape;231;p34"/>
          <p:cNvCxnSpPr/>
          <p:nvPr/>
        </p:nvCxnSpPr>
        <p:spPr>
          <a:xfrm>
            <a:off x="3294441" y="2489200"/>
            <a:ext cx="0" cy="3535679"/>
          </a:xfrm>
          <a:prstGeom prst="straightConnector1">
            <a:avLst/>
          </a:prstGeom>
          <a:noFill/>
          <a:ln w="12700" cap="flat" cmpd="sng">
            <a:solidFill>
              <a:schemeClr val="dk1">
                <a:alpha val="40000"/>
              </a:schemeClr>
            </a:solidFill>
            <a:prstDash val="solid"/>
            <a:round/>
            <a:headEnd type="none" w="sm" len="sm"/>
            <a:tailEnd type="none" w="sm" len="sm"/>
          </a:ln>
        </p:spPr>
      </p:cxnSp>
      <p:cxnSp>
        <p:nvCxnSpPr>
          <p:cNvPr id="232" name="Google Shape;232;p34"/>
          <p:cNvCxnSpPr/>
          <p:nvPr/>
        </p:nvCxnSpPr>
        <p:spPr>
          <a:xfrm>
            <a:off x="5849622" y="2489200"/>
            <a:ext cx="0" cy="3548436"/>
          </a:xfrm>
          <a:prstGeom prst="straightConnector1">
            <a:avLst/>
          </a:prstGeom>
          <a:noFill/>
          <a:ln w="12700" cap="flat" cmpd="sng">
            <a:solidFill>
              <a:schemeClr val="dk1">
                <a:alpha val="40000"/>
              </a:schemeClr>
            </a:solidFill>
            <a:prstDash val="solid"/>
            <a:round/>
            <a:headEnd type="none" w="sm" len="sm"/>
            <a:tailEnd type="none" w="sm" len="sm"/>
          </a:ln>
        </p:spPr>
      </p:cxnSp>
      <p:sp>
        <p:nvSpPr>
          <p:cNvPr id="233" name="Google Shape;233;p3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4" name="Google Shape;234;p3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5" name="Google Shape;235;p34"/>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236"/>
        <p:cNvGrpSpPr/>
        <p:nvPr/>
      </p:nvGrpSpPr>
      <p:grpSpPr>
        <a:xfrm>
          <a:off x="0" y="0"/>
          <a:ext cx="0" cy="0"/>
          <a:chOff x="0" y="0"/>
          <a:chExt cx="0" cy="0"/>
        </a:xfrm>
      </p:grpSpPr>
      <p:sp>
        <p:nvSpPr>
          <p:cNvPr id="237" name="Google Shape;237;p35"/>
          <p:cNvSpPr txBox="1">
            <a:spLocks noGrp="1"/>
          </p:cNvSpPr>
          <p:nvPr>
            <p:ph type="title"/>
          </p:nvPr>
        </p:nvSpPr>
        <p:spPr>
          <a:xfrm>
            <a:off x="864852" y="921453"/>
            <a:ext cx="6423592" cy="715512"/>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8" name="Google Shape;238;p35"/>
          <p:cNvSpPr txBox="1">
            <a:spLocks noGrp="1"/>
          </p:cNvSpPr>
          <p:nvPr>
            <p:ph type="body" idx="1"/>
          </p:nvPr>
        </p:nvSpPr>
        <p:spPr>
          <a:xfrm rot="5400000">
            <a:off x="2273772" y="1081871"/>
            <a:ext cx="3530599" cy="6345260"/>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39" name="Google Shape;239;p3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0" name="Google Shape;240;p3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1" name="Google Shape;241;p35"/>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Vertical Title and Text" type="vertTitleAndTx">
  <p:cSld name="VERTICAL_TITLE_AND_VERTICAL_TEXT">
    <p:spTree>
      <p:nvGrpSpPr>
        <p:cNvPr id="1" name="Shape 242"/>
        <p:cNvGrpSpPr/>
        <p:nvPr/>
      </p:nvGrpSpPr>
      <p:grpSpPr>
        <a:xfrm>
          <a:off x="0" y="0"/>
          <a:ext cx="0" cy="0"/>
          <a:chOff x="0" y="0"/>
          <a:chExt cx="0" cy="0"/>
        </a:xfrm>
      </p:grpSpPr>
      <p:grpSp>
        <p:nvGrpSpPr>
          <p:cNvPr id="243" name="Google Shape;243;p36"/>
          <p:cNvGrpSpPr/>
          <p:nvPr/>
        </p:nvGrpSpPr>
        <p:grpSpPr>
          <a:xfrm>
            <a:off x="-2266" y="-2022"/>
            <a:ext cx="9146266" cy="6861037"/>
            <a:chOff x="-2266" y="-2022"/>
            <a:chExt cx="9146266" cy="6861037"/>
          </a:xfrm>
        </p:grpSpPr>
        <p:sp>
          <p:nvSpPr>
            <p:cNvPr id="244" name="Google Shape;244;p36"/>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5" name="Google Shape;245;p36"/>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6" name="Google Shape;246;p36"/>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7" name="Google Shape;247;p36"/>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8" name="Google Shape;248;p36"/>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49" name="Google Shape;249;p36"/>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0" name="Google Shape;250;p36"/>
            <p:cNvSpPr/>
            <p:nvPr/>
          </p:nvSpPr>
          <p:spPr>
            <a:xfrm>
              <a:off x="414867" y="402165"/>
              <a:ext cx="4610565"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1" name="Google Shape;251;p36"/>
            <p:cNvSpPr/>
            <p:nvPr/>
          </p:nvSpPr>
          <p:spPr>
            <a:xfrm rot="5400000">
              <a:off x="1299309"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252" name="Google Shape;252;p36"/>
            <p:cNvSpPr/>
            <p:nvPr/>
          </p:nvSpPr>
          <p:spPr>
            <a:xfrm rot="4966650">
              <a:off x="4673046" y="5107506"/>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3" name="Google Shape;253;p36"/>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54" name="Google Shape;254;p36"/>
          <p:cNvSpPr txBox="1">
            <a:spLocks noGrp="1"/>
          </p:cNvSpPr>
          <p:nvPr>
            <p:ph type="title"/>
          </p:nvPr>
        </p:nvSpPr>
        <p:spPr>
          <a:xfrm rot="5400000">
            <a:off x="4442707" y="3174062"/>
            <a:ext cx="4571999" cy="1119474"/>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5" name="Google Shape;255;p36"/>
          <p:cNvSpPr txBox="1">
            <a:spLocks noGrp="1"/>
          </p:cNvSpPr>
          <p:nvPr>
            <p:ph type="body" idx="1"/>
          </p:nvPr>
        </p:nvSpPr>
        <p:spPr>
          <a:xfrm rot="5400000">
            <a:off x="789057" y="1525182"/>
            <a:ext cx="4572000" cy="441723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256" name="Google Shape;256;p3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7" name="Google Shape;257;p3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8" name="Google Shape;258;p36"/>
          <p:cNvSpPr/>
          <p:nvPr/>
        </p:nvSpPr>
        <p:spPr>
          <a:xfrm>
            <a:off x="7744507"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9" name="Google Shape;259;p36"/>
          <p:cNvSpPr txBox="1">
            <a:spLocks noGrp="1"/>
          </p:cNvSpPr>
          <p:nvPr>
            <p:ph type="sldNum" idx="12"/>
          </p:nvPr>
        </p:nvSpPr>
        <p:spPr>
          <a:xfrm>
            <a:off x="7712364" y="295730"/>
            <a:ext cx="738909"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30"/>
        <p:cNvGrpSpPr/>
        <p:nvPr/>
      </p:nvGrpSpPr>
      <p:grpSpPr>
        <a:xfrm>
          <a:off x="0" y="0"/>
          <a:ext cx="0" cy="0"/>
          <a:chOff x="0" y="0"/>
          <a:chExt cx="0" cy="0"/>
        </a:xfrm>
      </p:grpSpPr>
      <p:sp>
        <p:nvSpPr>
          <p:cNvPr id="31" name="Google Shape;31;p20"/>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0"/>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3" name="Google Shape;33;p20"/>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4" name="Google Shape;34;p20"/>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20"/>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6"/>
        <p:cNvGrpSpPr/>
        <p:nvPr/>
      </p:nvGrpSpPr>
      <p:grpSpPr>
        <a:xfrm>
          <a:off x="0" y="0"/>
          <a:ext cx="0" cy="0"/>
          <a:chOff x="0" y="0"/>
          <a:chExt cx="0" cy="0"/>
        </a:xfrm>
      </p:grpSpPr>
      <p:sp>
        <p:nvSpPr>
          <p:cNvPr id="37" name="Google Shape;37;p21"/>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21"/>
          <p:cNvSpPr txBox="1">
            <a:spLocks noGrp="1"/>
          </p:cNvSpPr>
          <p:nvPr>
            <p:ph type="body" idx="1"/>
          </p:nvPr>
        </p:nvSpPr>
        <p:spPr>
          <a:xfrm>
            <a:off x="866440" y="2489199"/>
            <a:ext cx="3636979" cy="3530604"/>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39" name="Google Shape;39;p21"/>
          <p:cNvSpPr txBox="1">
            <a:spLocks noGrp="1"/>
          </p:cNvSpPr>
          <p:nvPr>
            <p:ph type="body" idx="2"/>
          </p:nvPr>
        </p:nvSpPr>
        <p:spPr>
          <a:xfrm>
            <a:off x="4640580" y="2489199"/>
            <a:ext cx="3636981" cy="3553245"/>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40" name="Google Shape;40;p21"/>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1" name="Google Shape;41;p21"/>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21"/>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matchingName="Title Slide" type="title">
  <p:cSld name="TITLE">
    <p:spTree>
      <p:nvGrpSpPr>
        <p:cNvPr id="1" name="Shape 43"/>
        <p:cNvGrpSpPr/>
        <p:nvPr/>
      </p:nvGrpSpPr>
      <p:grpSpPr>
        <a:xfrm>
          <a:off x="0" y="0"/>
          <a:ext cx="0" cy="0"/>
          <a:chOff x="0" y="0"/>
          <a:chExt cx="0" cy="0"/>
        </a:xfrm>
      </p:grpSpPr>
      <p:grpSp>
        <p:nvGrpSpPr>
          <p:cNvPr id="44" name="Google Shape;44;p22"/>
          <p:cNvGrpSpPr/>
          <p:nvPr/>
        </p:nvGrpSpPr>
        <p:grpSpPr>
          <a:xfrm>
            <a:off x="-2266" y="-2022"/>
            <a:ext cx="9146266" cy="6861037"/>
            <a:chOff x="-2266" y="-2022"/>
            <a:chExt cx="9146266" cy="6861037"/>
          </a:xfrm>
        </p:grpSpPr>
        <p:sp>
          <p:nvSpPr>
            <p:cNvPr id="45" name="Google Shape;45;p22"/>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 name="Google Shape;46;p22"/>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 name="Google Shape;47;p22"/>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 name="Google Shape;48;p22"/>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 name="Google Shape;49;p22"/>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 name="Google Shape;50;p22"/>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 name="Google Shape;51;p22"/>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52" name="Google Shape;52;p22"/>
          <p:cNvSpPr txBox="1">
            <a:spLocks noGrp="1"/>
          </p:cNvSpPr>
          <p:nvPr>
            <p:ph type="ctrTitle"/>
          </p:nvPr>
        </p:nvSpPr>
        <p:spPr>
          <a:xfrm>
            <a:off x="866441" y="2222624"/>
            <a:ext cx="5917677" cy="255475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2"/>
              </a:buClr>
              <a:buSzPts val="4800"/>
              <a:buFont typeface="Century Gothic"/>
              <a:buNone/>
              <a:defRPr sz="4800">
                <a:solidFill>
                  <a:schemeClr val="lt2"/>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22"/>
          <p:cNvSpPr txBox="1">
            <a:spLocks noGrp="1"/>
          </p:cNvSpPr>
          <p:nvPr>
            <p:ph type="subTitle" idx="1"/>
          </p:nvPr>
        </p:nvSpPr>
        <p:spPr>
          <a:xfrm>
            <a:off x="866441" y="4777380"/>
            <a:ext cx="5917677" cy="861420"/>
          </a:xfrm>
          <a:prstGeom prst="rect">
            <a:avLst/>
          </a:prstGeom>
          <a:noFill/>
          <a:ln>
            <a:noFill/>
          </a:ln>
        </p:spPr>
        <p:txBody>
          <a:bodyPr spcFirstLastPara="1" wrap="square" lIns="91425" tIns="45700" rIns="91425" bIns="45700" anchor="t" anchorCtr="0">
            <a:normAutofit/>
          </a:bodyPr>
          <a:lstStyle>
            <a:lvl1pPr lvl="0" algn="l">
              <a:lnSpc>
                <a:spcPct val="100000"/>
              </a:lnSpc>
              <a:spcBef>
                <a:spcPts val="1000"/>
              </a:spcBef>
              <a:spcAft>
                <a:spcPts val="0"/>
              </a:spcAft>
              <a:buSzPts val="1440"/>
              <a:buNone/>
              <a:defRPr cap="none">
                <a:solidFill>
                  <a:srgbClr val="86D1D8"/>
                </a:solidFill>
              </a:defRPr>
            </a:lvl1pPr>
            <a:lvl2pPr lvl="1" algn="ctr">
              <a:lnSpc>
                <a:spcPct val="100000"/>
              </a:lnSpc>
              <a:spcBef>
                <a:spcPts val="1000"/>
              </a:spcBef>
              <a:spcAft>
                <a:spcPts val="0"/>
              </a:spcAft>
              <a:buSzPts val="1280"/>
              <a:buNone/>
              <a:defRPr>
                <a:solidFill>
                  <a:srgbClr val="888888"/>
                </a:solidFill>
              </a:defRPr>
            </a:lvl2pPr>
            <a:lvl3pPr lvl="2" algn="ctr">
              <a:lnSpc>
                <a:spcPct val="100000"/>
              </a:lnSpc>
              <a:spcBef>
                <a:spcPts val="1000"/>
              </a:spcBef>
              <a:spcAft>
                <a:spcPts val="0"/>
              </a:spcAft>
              <a:buSzPts val="1120"/>
              <a:buNone/>
              <a:defRPr>
                <a:solidFill>
                  <a:srgbClr val="888888"/>
                </a:solidFill>
              </a:defRPr>
            </a:lvl3pPr>
            <a:lvl4pPr lvl="3" algn="ctr">
              <a:lnSpc>
                <a:spcPct val="100000"/>
              </a:lnSpc>
              <a:spcBef>
                <a:spcPts val="1000"/>
              </a:spcBef>
              <a:spcAft>
                <a:spcPts val="0"/>
              </a:spcAft>
              <a:buSzPts val="960"/>
              <a:buNone/>
              <a:defRPr>
                <a:solidFill>
                  <a:srgbClr val="888888"/>
                </a:solidFill>
              </a:defRPr>
            </a:lvl4pPr>
            <a:lvl5pPr lvl="4" algn="ctr">
              <a:lnSpc>
                <a:spcPct val="100000"/>
              </a:lnSpc>
              <a:spcBef>
                <a:spcPts val="1000"/>
              </a:spcBef>
              <a:spcAft>
                <a:spcPts val="0"/>
              </a:spcAft>
              <a:buSzPts val="960"/>
              <a:buNone/>
              <a:defRPr>
                <a:solidFill>
                  <a:srgbClr val="888888"/>
                </a:solidFill>
              </a:defRPr>
            </a:lvl5pPr>
            <a:lvl6pPr lvl="5" algn="ctr">
              <a:lnSpc>
                <a:spcPct val="100000"/>
              </a:lnSpc>
              <a:spcBef>
                <a:spcPts val="1000"/>
              </a:spcBef>
              <a:spcAft>
                <a:spcPts val="0"/>
              </a:spcAft>
              <a:buSzPts val="960"/>
              <a:buNone/>
              <a:defRPr>
                <a:solidFill>
                  <a:srgbClr val="888888"/>
                </a:solidFill>
              </a:defRPr>
            </a:lvl6pPr>
            <a:lvl7pPr lvl="6" algn="ctr">
              <a:lnSpc>
                <a:spcPct val="100000"/>
              </a:lnSpc>
              <a:spcBef>
                <a:spcPts val="1000"/>
              </a:spcBef>
              <a:spcAft>
                <a:spcPts val="0"/>
              </a:spcAft>
              <a:buSzPts val="960"/>
              <a:buNone/>
              <a:defRPr>
                <a:solidFill>
                  <a:srgbClr val="888888"/>
                </a:solidFill>
              </a:defRPr>
            </a:lvl7pPr>
            <a:lvl8pPr lvl="7" algn="ctr">
              <a:lnSpc>
                <a:spcPct val="100000"/>
              </a:lnSpc>
              <a:spcBef>
                <a:spcPts val="1000"/>
              </a:spcBef>
              <a:spcAft>
                <a:spcPts val="0"/>
              </a:spcAft>
              <a:buSzPts val="960"/>
              <a:buNone/>
              <a:defRPr>
                <a:solidFill>
                  <a:srgbClr val="888888"/>
                </a:solidFill>
              </a:defRPr>
            </a:lvl8pPr>
            <a:lvl9pPr lvl="8" algn="ctr">
              <a:lnSpc>
                <a:spcPct val="100000"/>
              </a:lnSpc>
              <a:spcBef>
                <a:spcPts val="1000"/>
              </a:spcBef>
              <a:spcAft>
                <a:spcPts val="0"/>
              </a:spcAft>
              <a:buSzPts val="960"/>
              <a:buNone/>
              <a:defRPr>
                <a:solidFill>
                  <a:srgbClr val="888888"/>
                </a:solidFill>
              </a:defRPr>
            </a:lvl9pPr>
          </a:lstStyle>
          <a:p>
            <a:endParaRPr/>
          </a:p>
        </p:txBody>
      </p:sp>
      <p:sp>
        <p:nvSpPr>
          <p:cNvPr id="54" name="Google Shape;54;p22"/>
          <p:cNvSpPr txBox="1">
            <a:spLocks noGrp="1"/>
          </p:cNvSpPr>
          <p:nvPr>
            <p:ph type="dt" idx="10"/>
          </p:nvPr>
        </p:nvSpPr>
        <p:spPr>
          <a:xfrm rot="5400000">
            <a:off x="7497419" y="1824010"/>
            <a:ext cx="990599" cy="240258"/>
          </a:xfrm>
          <a:prstGeom prst="rect">
            <a:avLst/>
          </a:prstGeom>
          <a:noFill/>
          <a:ln>
            <a:noFill/>
          </a:ln>
        </p:spPr>
        <p:txBody>
          <a:bodyPr spcFirstLastPara="1" wrap="square" lIns="91425" tIns="45700" rIns="91425" bIns="45700" anchor="t"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22"/>
          <p:cNvSpPr txBox="1">
            <a:spLocks noGrp="1"/>
          </p:cNvSpPr>
          <p:nvPr>
            <p:ph type="ftr" idx="11"/>
          </p:nvPr>
        </p:nvSpPr>
        <p:spPr>
          <a:xfrm rot="5400000">
            <a:off x="6246568" y="3264407"/>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sz="900" b="0" i="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22"/>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7" name="Google Shape;57;p22"/>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matchingName="Section Header" type="secHead">
  <p:cSld name="SECTION_HEADER">
    <p:spTree>
      <p:nvGrpSpPr>
        <p:cNvPr id="1" name="Shape 58"/>
        <p:cNvGrpSpPr/>
        <p:nvPr/>
      </p:nvGrpSpPr>
      <p:grpSpPr>
        <a:xfrm>
          <a:off x="0" y="0"/>
          <a:ext cx="0" cy="0"/>
          <a:chOff x="0" y="0"/>
          <a:chExt cx="0" cy="0"/>
        </a:xfrm>
      </p:grpSpPr>
      <p:grpSp>
        <p:nvGrpSpPr>
          <p:cNvPr id="59" name="Google Shape;59;p23"/>
          <p:cNvGrpSpPr/>
          <p:nvPr/>
        </p:nvGrpSpPr>
        <p:grpSpPr>
          <a:xfrm>
            <a:off x="-2266" y="-2022"/>
            <a:ext cx="9146266" cy="6861037"/>
            <a:chOff x="-2266" y="-2022"/>
            <a:chExt cx="9146266" cy="6861037"/>
          </a:xfrm>
        </p:grpSpPr>
        <p:sp>
          <p:nvSpPr>
            <p:cNvPr id="60" name="Google Shape;60;p23"/>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 name="Google Shape;61;p23"/>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 name="Google Shape;62;p23"/>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 name="Google Shape;63;p23"/>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4" name="Google Shape;64;p23"/>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 name="Google Shape;65;p23"/>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 name="Google Shape;66;p23"/>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 name="Google Shape;67;p23"/>
            <p:cNvSpPr/>
            <p:nvPr/>
          </p:nvSpPr>
          <p:spPr>
            <a:xfrm rot="-5912394">
              <a:off x="3320102"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8" name="Google Shape;68;p23"/>
            <p:cNvSpPr/>
            <p:nvPr/>
          </p:nvSpPr>
          <p:spPr>
            <a:xfrm rot="-5400000">
              <a:off x="3105027"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69" name="Google Shape;69;p23"/>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70" name="Google Shape;70;p23"/>
          <p:cNvSpPr txBox="1">
            <a:spLocks noGrp="1"/>
          </p:cNvSpPr>
          <p:nvPr>
            <p:ph type="title"/>
          </p:nvPr>
        </p:nvSpPr>
        <p:spPr>
          <a:xfrm>
            <a:off x="866443" y="2257588"/>
            <a:ext cx="3101763" cy="3020343"/>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sz="3200" b="0" cap="none"/>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23"/>
          <p:cNvSpPr txBox="1">
            <a:spLocks noGrp="1"/>
          </p:cNvSpPr>
          <p:nvPr>
            <p:ph type="body" idx="1"/>
          </p:nvPr>
        </p:nvSpPr>
        <p:spPr>
          <a:xfrm>
            <a:off x="5119261" y="2257267"/>
            <a:ext cx="3054653" cy="3020345"/>
          </a:xfrm>
          <a:prstGeom prst="rect">
            <a:avLst/>
          </a:prstGeom>
          <a:noFill/>
          <a:ln>
            <a:noFill/>
          </a:ln>
        </p:spPr>
        <p:txBody>
          <a:bodyPr spcFirstLastPara="1" wrap="square" lIns="91425" tIns="45700" rIns="91425" bIns="45700" anchor="ctr" anchorCtr="0">
            <a:normAutofit/>
          </a:bodyPr>
          <a:lstStyle>
            <a:lvl1pPr marL="457200" lvl="0" indent="-228600" algn="l">
              <a:lnSpc>
                <a:spcPct val="100000"/>
              </a:lnSpc>
              <a:spcBef>
                <a:spcPts val="1000"/>
              </a:spcBef>
              <a:spcAft>
                <a:spcPts val="0"/>
              </a:spcAft>
              <a:buSzPts val="1600"/>
              <a:buNone/>
              <a:defRPr sz="2000" cap="none">
                <a:solidFill>
                  <a:schemeClr val="accent1"/>
                </a:solidFill>
              </a:defRPr>
            </a:lvl1pPr>
            <a:lvl2pPr marL="914400" lvl="1" indent="-228600" algn="l">
              <a:lnSpc>
                <a:spcPct val="100000"/>
              </a:lnSpc>
              <a:spcBef>
                <a:spcPts val="1000"/>
              </a:spcBef>
              <a:spcAft>
                <a:spcPts val="0"/>
              </a:spcAft>
              <a:buSzPts val="1440"/>
              <a:buNone/>
              <a:defRPr sz="1800">
                <a:solidFill>
                  <a:srgbClr val="888888"/>
                </a:solidFill>
              </a:defRPr>
            </a:lvl2pPr>
            <a:lvl3pPr marL="1371600" lvl="2" indent="-228600" algn="l">
              <a:lnSpc>
                <a:spcPct val="100000"/>
              </a:lnSpc>
              <a:spcBef>
                <a:spcPts val="1000"/>
              </a:spcBef>
              <a:spcAft>
                <a:spcPts val="0"/>
              </a:spcAft>
              <a:buSzPts val="1280"/>
              <a:buNone/>
              <a:defRPr sz="1600">
                <a:solidFill>
                  <a:srgbClr val="888888"/>
                </a:solidFill>
              </a:defRPr>
            </a:lvl3pPr>
            <a:lvl4pPr marL="1828800" lvl="3" indent="-228600" algn="l">
              <a:lnSpc>
                <a:spcPct val="100000"/>
              </a:lnSpc>
              <a:spcBef>
                <a:spcPts val="1000"/>
              </a:spcBef>
              <a:spcAft>
                <a:spcPts val="0"/>
              </a:spcAft>
              <a:buSzPts val="1120"/>
              <a:buNone/>
              <a:defRPr sz="1400">
                <a:solidFill>
                  <a:srgbClr val="888888"/>
                </a:solidFill>
              </a:defRPr>
            </a:lvl4pPr>
            <a:lvl5pPr marL="2286000" lvl="4" indent="-228600" algn="l">
              <a:lnSpc>
                <a:spcPct val="100000"/>
              </a:lnSpc>
              <a:spcBef>
                <a:spcPts val="1000"/>
              </a:spcBef>
              <a:spcAft>
                <a:spcPts val="0"/>
              </a:spcAft>
              <a:buSzPts val="1120"/>
              <a:buNone/>
              <a:defRPr sz="1400">
                <a:solidFill>
                  <a:srgbClr val="888888"/>
                </a:solidFill>
              </a:defRPr>
            </a:lvl5pPr>
            <a:lvl6pPr marL="2743200" lvl="5" indent="-228600" algn="l">
              <a:lnSpc>
                <a:spcPct val="100000"/>
              </a:lnSpc>
              <a:spcBef>
                <a:spcPts val="1000"/>
              </a:spcBef>
              <a:spcAft>
                <a:spcPts val="0"/>
              </a:spcAft>
              <a:buSzPts val="1120"/>
              <a:buNone/>
              <a:defRPr sz="1400">
                <a:solidFill>
                  <a:srgbClr val="888888"/>
                </a:solidFill>
              </a:defRPr>
            </a:lvl6pPr>
            <a:lvl7pPr marL="3200400" lvl="6" indent="-228600" algn="l">
              <a:lnSpc>
                <a:spcPct val="100000"/>
              </a:lnSpc>
              <a:spcBef>
                <a:spcPts val="1000"/>
              </a:spcBef>
              <a:spcAft>
                <a:spcPts val="0"/>
              </a:spcAft>
              <a:buSzPts val="1120"/>
              <a:buNone/>
              <a:defRPr sz="1400">
                <a:solidFill>
                  <a:srgbClr val="888888"/>
                </a:solidFill>
              </a:defRPr>
            </a:lvl7pPr>
            <a:lvl8pPr marL="3657600" lvl="7" indent="-228600" algn="l">
              <a:lnSpc>
                <a:spcPct val="100000"/>
              </a:lnSpc>
              <a:spcBef>
                <a:spcPts val="1000"/>
              </a:spcBef>
              <a:spcAft>
                <a:spcPts val="0"/>
              </a:spcAft>
              <a:buSzPts val="1120"/>
              <a:buNone/>
              <a:defRPr sz="1400">
                <a:solidFill>
                  <a:srgbClr val="888888"/>
                </a:solidFill>
              </a:defRPr>
            </a:lvl8pPr>
            <a:lvl9pPr marL="4114800" lvl="8" indent="-228600" algn="l">
              <a:lnSpc>
                <a:spcPct val="100000"/>
              </a:lnSpc>
              <a:spcBef>
                <a:spcPts val="1000"/>
              </a:spcBef>
              <a:spcAft>
                <a:spcPts val="0"/>
              </a:spcAft>
              <a:buSzPts val="1120"/>
              <a:buNone/>
              <a:defRPr sz="1400">
                <a:solidFill>
                  <a:srgbClr val="888888"/>
                </a:solidFill>
              </a:defRPr>
            </a:lvl9pPr>
          </a:lstStyle>
          <a:p>
            <a:endParaRPr/>
          </a:p>
        </p:txBody>
      </p:sp>
      <p:sp>
        <p:nvSpPr>
          <p:cNvPr id="72" name="Google Shape;72;p23"/>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3" name="Google Shape;73;p23"/>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23"/>
          <p:cNvSpPr/>
          <p:nvPr/>
        </p:nvSpPr>
        <p:spPr>
          <a:xfrm>
            <a:off x="7745644" y="39"/>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75" name="Google Shape;75;p23"/>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6"/>
        <p:cNvGrpSpPr/>
        <p:nvPr/>
      </p:nvGrpSpPr>
      <p:grpSpPr>
        <a:xfrm>
          <a:off x="0" y="0"/>
          <a:ext cx="0" cy="0"/>
          <a:chOff x="0" y="0"/>
          <a:chExt cx="0" cy="0"/>
        </a:xfrm>
      </p:grpSpPr>
      <p:sp>
        <p:nvSpPr>
          <p:cNvPr id="77" name="Google Shape;77;p24"/>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3200"/>
              <a:buFont typeface="Century Gothic"/>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8" name="Google Shape;78;p24"/>
          <p:cNvSpPr txBox="1">
            <a:spLocks noGrp="1"/>
          </p:cNvSpPr>
          <p:nvPr>
            <p:ph type="body" idx="1"/>
          </p:nvPr>
        </p:nvSpPr>
        <p:spPr>
          <a:xfrm>
            <a:off x="866440" y="2489200"/>
            <a:ext cx="3636979"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79" name="Google Shape;79;p24"/>
          <p:cNvSpPr txBox="1">
            <a:spLocks noGrp="1"/>
          </p:cNvSpPr>
          <p:nvPr>
            <p:ph type="body" idx="2"/>
          </p:nvPr>
        </p:nvSpPr>
        <p:spPr>
          <a:xfrm>
            <a:off x="866441" y="3248040"/>
            <a:ext cx="3636978" cy="2771761"/>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0" name="Google Shape;80;p24"/>
          <p:cNvSpPr txBox="1">
            <a:spLocks noGrp="1"/>
          </p:cNvSpPr>
          <p:nvPr>
            <p:ph type="body" idx="3"/>
          </p:nvPr>
        </p:nvSpPr>
        <p:spPr>
          <a:xfrm>
            <a:off x="4640580" y="2488750"/>
            <a:ext cx="3636980" cy="759290"/>
          </a:xfrm>
          <a:prstGeom prst="rect">
            <a:avLst/>
          </a:prstGeom>
          <a:noFill/>
          <a:ln>
            <a:noFill/>
          </a:ln>
        </p:spPr>
        <p:txBody>
          <a:bodyPr spcFirstLastPara="1" wrap="square" lIns="91425" tIns="45700" rIns="91425" bIns="45700" anchor="b" anchorCtr="0">
            <a:noAutofit/>
          </a:bodyPr>
          <a:lstStyle>
            <a:lvl1pPr marL="457200" lvl="0" indent="-228600" algn="l">
              <a:lnSpc>
                <a:spcPct val="100000"/>
              </a:lnSpc>
              <a:spcBef>
                <a:spcPts val="1000"/>
              </a:spcBef>
              <a:spcAft>
                <a:spcPts val="0"/>
              </a:spcAft>
              <a:buSzPts val="1920"/>
              <a:buNone/>
              <a:defRPr sz="2400" b="0">
                <a:solidFill>
                  <a:schemeClr val="accent1"/>
                </a:solidFill>
              </a:defRPr>
            </a:lvl1pPr>
            <a:lvl2pPr marL="914400" lvl="1" indent="-228600" algn="l">
              <a:lnSpc>
                <a:spcPct val="100000"/>
              </a:lnSpc>
              <a:spcBef>
                <a:spcPts val="1000"/>
              </a:spcBef>
              <a:spcAft>
                <a:spcPts val="0"/>
              </a:spcAft>
              <a:buSzPts val="1600"/>
              <a:buNone/>
              <a:defRPr sz="2000" b="1"/>
            </a:lvl2pPr>
            <a:lvl3pPr marL="1371600" lvl="2" indent="-228600" algn="l">
              <a:lnSpc>
                <a:spcPct val="100000"/>
              </a:lnSpc>
              <a:spcBef>
                <a:spcPts val="1000"/>
              </a:spcBef>
              <a:spcAft>
                <a:spcPts val="0"/>
              </a:spcAft>
              <a:buSzPts val="1440"/>
              <a:buNone/>
              <a:defRPr sz="1800" b="1"/>
            </a:lvl3pPr>
            <a:lvl4pPr marL="1828800" lvl="3" indent="-228600" algn="l">
              <a:lnSpc>
                <a:spcPct val="100000"/>
              </a:lnSpc>
              <a:spcBef>
                <a:spcPts val="1000"/>
              </a:spcBef>
              <a:spcAft>
                <a:spcPts val="0"/>
              </a:spcAft>
              <a:buSzPts val="1280"/>
              <a:buNone/>
              <a:defRPr sz="1600" b="1"/>
            </a:lvl4pPr>
            <a:lvl5pPr marL="2286000" lvl="4" indent="-228600" algn="l">
              <a:lnSpc>
                <a:spcPct val="100000"/>
              </a:lnSpc>
              <a:spcBef>
                <a:spcPts val="1000"/>
              </a:spcBef>
              <a:spcAft>
                <a:spcPts val="0"/>
              </a:spcAft>
              <a:buSzPts val="1280"/>
              <a:buNone/>
              <a:defRPr sz="1600" b="1"/>
            </a:lvl5pPr>
            <a:lvl6pPr marL="2743200" lvl="5" indent="-228600" algn="l">
              <a:lnSpc>
                <a:spcPct val="100000"/>
              </a:lnSpc>
              <a:spcBef>
                <a:spcPts val="1000"/>
              </a:spcBef>
              <a:spcAft>
                <a:spcPts val="0"/>
              </a:spcAft>
              <a:buSzPts val="1280"/>
              <a:buNone/>
              <a:defRPr sz="1600" b="1"/>
            </a:lvl6pPr>
            <a:lvl7pPr marL="3200400" lvl="6" indent="-228600" algn="l">
              <a:lnSpc>
                <a:spcPct val="100000"/>
              </a:lnSpc>
              <a:spcBef>
                <a:spcPts val="1000"/>
              </a:spcBef>
              <a:spcAft>
                <a:spcPts val="0"/>
              </a:spcAft>
              <a:buSzPts val="1280"/>
              <a:buNone/>
              <a:defRPr sz="1600" b="1"/>
            </a:lvl7pPr>
            <a:lvl8pPr marL="3657600" lvl="7" indent="-228600" algn="l">
              <a:lnSpc>
                <a:spcPct val="100000"/>
              </a:lnSpc>
              <a:spcBef>
                <a:spcPts val="1000"/>
              </a:spcBef>
              <a:spcAft>
                <a:spcPts val="0"/>
              </a:spcAft>
              <a:buSzPts val="1280"/>
              <a:buNone/>
              <a:defRPr sz="1600" b="1"/>
            </a:lvl8pPr>
            <a:lvl9pPr marL="4114800" lvl="8" indent="-228600" algn="l">
              <a:lnSpc>
                <a:spcPct val="100000"/>
              </a:lnSpc>
              <a:spcBef>
                <a:spcPts val="1000"/>
              </a:spcBef>
              <a:spcAft>
                <a:spcPts val="0"/>
              </a:spcAft>
              <a:buSzPts val="1280"/>
              <a:buNone/>
              <a:defRPr sz="1600" b="1"/>
            </a:lvl9pPr>
          </a:lstStyle>
          <a:p>
            <a:endParaRPr/>
          </a:p>
        </p:txBody>
      </p:sp>
      <p:sp>
        <p:nvSpPr>
          <p:cNvPr id="81" name="Google Shape;81;p24"/>
          <p:cNvSpPr txBox="1">
            <a:spLocks noGrp="1"/>
          </p:cNvSpPr>
          <p:nvPr>
            <p:ph type="body" idx="4"/>
          </p:nvPr>
        </p:nvSpPr>
        <p:spPr>
          <a:xfrm>
            <a:off x="4640581" y="3248040"/>
            <a:ext cx="3636980" cy="2773909"/>
          </a:xfrm>
          <a:prstGeom prst="rect">
            <a:avLst/>
          </a:prstGeom>
          <a:noFill/>
          <a:ln>
            <a:noFill/>
          </a:ln>
        </p:spPr>
        <p:txBody>
          <a:bodyPr spcFirstLastPara="1" wrap="square" lIns="91425" tIns="45700" rIns="91425" bIns="45700" anchor="t"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82" name="Google Shape;82;p24"/>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4"/>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4" name="Google Shape;84;p24"/>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5"/>
        <p:cNvGrpSpPr/>
        <p:nvPr/>
      </p:nvGrpSpPr>
      <p:grpSpPr>
        <a:xfrm>
          <a:off x="0" y="0"/>
          <a:ext cx="0" cy="0"/>
          <a:chOff x="0" y="0"/>
          <a:chExt cx="0" cy="0"/>
        </a:xfrm>
      </p:grpSpPr>
      <p:sp>
        <p:nvSpPr>
          <p:cNvPr id="86" name="Google Shape;86;p25"/>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Clr>
                <a:schemeClr val="lt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7" name="Google Shape;87;p25"/>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8" name="Google Shape;88;p25"/>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9" name="Google Shape;89;p25"/>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matchingName="Blank" type="blank">
  <p:cSld name="BLANK">
    <p:spTree>
      <p:nvGrpSpPr>
        <p:cNvPr id="1" name="Shape 90"/>
        <p:cNvGrpSpPr/>
        <p:nvPr/>
      </p:nvGrpSpPr>
      <p:grpSpPr>
        <a:xfrm>
          <a:off x="0" y="0"/>
          <a:ext cx="0" cy="0"/>
          <a:chOff x="0" y="0"/>
          <a:chExt cx="0" cy="0"/>
        </a:xfrm>
      </p:grpSpPr>
      <p:sp>
        <p:nvSpPr>
          <p:cNvPr id="91" name="Google Shape;91;p26"/>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2" name="Google Shape;92;p26"/>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3" name="Google Shape;93;p26"/>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4" name="Google Shape;94;p26"/>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matchingName="Content with Caption" type="objTx">
  <p:cSld name="OBJECT_WITH_CAPTION_TEXT">
    <p:spTree>
      <p:nvGrpSpPr>
        <p:cNvPr id="1" name="Shape 95"/>
        <p:cNvGrpSpPr/>
        <p:nvPr/>
      </p:nvGrpSpPr>
      <p:grpSpPr>
        <a:xfrm>
          <a:off x="0" y="0"/>
          <a:ext cx="0" cy="0"/>
          <a:chOff x="0" y="0"/>
          <a:chExt cx="0" cy="0"/>
        </a:xfrm>
      </p:grpSpPr>
      <p:grpSp>
        <p:nvGrpSpPr>
          <p:cNvPr id="96" name="Google Shape;96;p27"/>
          <p:cNvGrpSpPr/>
          <p:nvPr/>
        </p:nvGrpSpPr>
        <p:grpSpPr>
          <a:xfrm>
            <a:off x="-2266" y="-2022"/>
            <a:ext cx="9146266" cy="6861037"/>
            <a:chOff x="-2266" y="-2022"/>
            <a:chExt cx="9146266" cy="6861037"/>
          </a:xfrm>
        </p:grpSpPr>
        <p:sp>
          <p:nvSpPr>
            <p:cNvPr id="97" name="Google Shape;97;p27"/>
            <p:cNvSpPr/>
            <p:nvPr/>
          </p:nvSpPr>
          <p:spPr>
            <a:xfrm>
              <a:off x="0" y="0"/>
              <a:ext cx="9144000" cy="6858000"/>
            </a:xfrm>
            <a:prstGeom prst="rect">
              <a:avLst/>
            </a:prstGeom>
            <a:blipFill rotWithShape="1">
              <a:blip r:embed="rId2">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8" name="Google Shape;98;p27"/>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99" name="Google Shape;99;p27"/>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0" name="Google Shape;100;p27"/>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1" name="Google Shape;101;p27"/>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2" name="Google Shape;102;p27"/>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3" name="Google Shape;103;p27"/>
            <p:cNvSpPr/>
            <p:nvPr/>
          </p:nvSpPr>
          <p:spPr>
            <a:xfrm>
              <a:off x="5283673" y="402165"/>
              <a:ext cx="346576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4" name="Google Shape;104;p27"/>
            <p:cNvSpPr/>
            <p:nvPr/>
          </p:nvSpPr>
          <p:spPr>
            <a:xfrm rot="-5912394">
              <a:off x="2769747" y="145837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05" name="Google Shape;105;p27"/>
            <p:cNvSpPr/>
            <p:nvPr/>
          </p:nvSpPr>
          <p:spPr>
            <a:xfrm rot="-5400000">
              <a:off x="2548536" y="1765596"/>
              <a:ext cx="5995993" cy="3326809"/>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06" name="Google Shape;106;p27"/>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107" name="Google Shape;107;p27"/>
          <p:cNvSpPr txBox="1">
            <a:spLocks noGrp="1"/>
          </p:cNvSpPr>
          <p:nvPr>
            <p:ph type="title"/>
          </p:nvPr>
        </p:nvSpPr>
        <p:spPr>
          <a:xfrm>
            <a:off x="866440" y="1447800"/>
            <a:ext cx="2712590" cy="1495588"/>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Clr>
                <a:schemeClr val="lt1"/>
              </a:buClr>
              <a:buSzPts val="2400"/>
              <a:buFont typeface="Century Gothic"/>
              <a:buNone/>
              <a:defRPr sz="2400" b="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8" name="Google Shape;108;p27"/>
          <p:cNvSpPr txBox="1">
            <a:spLocks noGrp="1"/>
          </p:cNvSpPr>
          <p:nvPr>
            <p:ph type="body" idx="1"/>
          </p:nvPr>
        </p:nvSpPr>
        <p:spPr>
          <a:xfrm>
            <a:off x="4568927" y="1452881"/>
            <a:ext cx="3632850" cy="4572000"/>
          </a:xfrm>
          <a:prstGeom prst="rect">
            <a:avLst/>
          </a:prstGeom>
          <a:noFill/>
          <a:ln>
            <a:noFill/>
          </a:ln>
        </p:spPr>
        <p:txBody>
          <a:bodyPr spcFirstLastPara="1" wrap="square" lIns="91425" tIns="45700" rIns="91425" bIns="45700" anchor="ctr" anchorCtr="0">
            <a:normAutofit/>
          </a:bodyPr>
          <a:lstStyle>
            <a:lvl1pPr marL="457200" lvl="0" indent="-320040" algn="l">
              <a:lnSpc>
                <a:spcPct val="100000"/>
              </a:lnSpc>
              <a:spcBef>
                <a:spcPts val="1000"/>
              </a:spcBef>
              <a:spcAft>
                <a:spcPts val="0"/>
              </a:spcAft>
              <a:buSzPts val="1440"/>
              <a:buChar char="►"/>
              <a:defRPr/>
            </a:lvl1pPr>
            <a:lvl2pPr marL="914400" lvl="1" indent="-320040" algn="l">
              <a:lnSpc>
                <a:spcPct val="100000"/>
              </a:lnSpc>
              <a:spcBef>
                <a:spcPts val="1000"/>
              </a:spcBef>
              <a:spcAft>
                <a:spcPts val="0"/>
              </a:spcAft>
              <a:buSzPts val="1440"/>
              <a:buChar char="►"/>
              <a:defRPr/>
            </a:lvl2pPr>
            <a:lvl3pPr marL="1371600" lvl="2" indent="-320039" algn="l">
              <a:lnSpc>
                <a:spcPct val="100000"/>
              </a:lnSpc>
              <a:spcBef>
                <a:spcPts val="1000"/>
              </a:spcBef>
              <a:spcAft>
                <a:spcPts val="0"/>
              </a:spcAft>
              <a:buSzPts val="1440"/>
              <a:buChar char="►"/>
              <a:defRPr/>
            </a:lvl3pPr>
            <a:lvl4pPr marL="1828800" lvl="3" indent="-320039" algn="l">
              <a:lnSpc>
                <a:spcPct val="100000"/>
              </a:lnSpc>
              <a:spcBef>
                <a:spcPts val="1000"/>
              </a:spcBef>
              <a:spcAft>
                <a:spcPts val="0"/>
              </a:spcAft>
              <a:buSzPts val="1440"/>
              <a:buChar char="►"/>
              <a:defRPr/>
            </a:lvl4pPr>
            <a:lvl5pPr marL="2286000" lvl="4" indent="-320039" algn="l">
              <a:lnSpc>
                <a:spcPct val="100000"/>
              </a:lnSpc>
              <a:spcBef>
                <a:spcPts val="1000"/>
              </a:spcBef>
              <a:spcAft>
                <a:spcPts val="0"/>
              </a:spcAft>
              <a:buSzPts val="1440"/>
              <a:buChar char="►"/>
              <a:defRPr/>
            </a:lvl5pPr>
            <a:lvl6pPr marL="2743200" lvl="5" indent="-320039" algn="l">
              <a:lnSpc>
                <a:spcPct val="100000"/>
              </a:lnSpc>
              <a:spcBef>
                <a:spcPts val="1000"/>
              </a:spcBef>
              <a:spcAft>
                <a:spcPts val="0"/>
              </a:spcAft>
              <a:buSzPts val="1440"/>
              <a:buChar char="►"/>
              <a:defRPr/>
            </a:lvl6pPr>
            <a:lvl7pPr marL="3200400" lvl="6" indent="-320039" algn="l">
              <a:lnSpc>
                <a:spcPct val="100000"/>
              </a:lnSpc>
              <a:spcBef>
                <a:spcPts val="1000"/>
              </a:spcBef>
              <a:spcAft>
                <a:spcPts val="0"/>
              </a:spcAft>
              <a:buSzPts val="1440"/>
              <a:buChar char="►"/>
              <a:defRPr/>
            </a:lvl7pPr>
            <a:lvl8pPr marL="3657600" lvl="7" indent="-320040" algn="l">
              <a:lnSpc>
                <a:spcPct val="100000"/>
              </a:lnSpc>
              <a:spcBef>
                <a:spcPts val="1000"/>
              </a:spcBef>
              <a:spcAft>
                <a:spcPts val="0"/>
              </a:spcAft>
              <a:buSzPts val="1440"/>
              <a:buChar char="►"/>
              <a:defRPr/>
            </a:lvl8pPr>
            <a:lvl9pPr marL="4114800" lvl="8" indent="-320040" algn="l">
              <a:lnSpc>
                <a:spcPct val="100000"/>
              </a:lnSpc>
              <a:spcBef>
                <a:spcPts val="1000"/>
              </a:spcBef>
              <a:spcAft>
                <a:spcPts val="0"/>
              </a:spcAft>
              <a:buSzPts val="1440"/>
              <a:buChar char="►"/>
              <a:defRPr/>
            </a:lvl9pPr>
          </a:lstStyle>
          <a:p>
            <a:endParaRPr/>
          </a:p>
        </p:txBody>
      </p:sp>
      <p:sp>
        <p:nvSpPr>
          <p:cNvPr id="109" name="Google Shape;109;p27"/>
          <p:cNvSpPr txBox="1">
            <a:spLocks noGrp="1"/>
          </p:cNvSpPr>
          <p:nvPr>
            <p:ph type="body" idx="2"/>
          </p:nvPr>
        </p:nvSpPr>
        <p:spPr>
          <a:xfrm>
            <a:off x="866440" y="3086845"/>
            <a:ext cx="2712590" cy="2938036"/>
          </a:xfrm>
          <a:prstGeom prst="rect">
            <a:avLst/>
          </a:prstGeom>
          <a:noFill/>
          <a:ln>
            <a:noFill/>
          </a:ln>
        </p:spPr>
        <p:txBody>
          <a:bodyPr spcFirstLastPara="1" wrap="square" lIns="91425" tIns="45700" rIns="91425" bIns="45700" anchor="t" anchorCtr="0">
            <a:normAutofit/>
          </a:bodyPr>
          <a:lstStyle>
            <a:lvl1pPr marL="457200" lvl="0" indent="-228600" algn="l">
              <a:lnSpc>
                <a:spcPct val="100000"/>
              </a:lnSpc>
              <a:spcBef>
                <a:spcPts val="1000"/>
              </a:spcBef>
              <a:spcAft>
                <a:spcPts val="0"/>
              </a:spcAft>
              <a:buSzPts val="1120"/>
              <a:buNone/>
              <a:defRPr sz="1400">
                <a:solidFill>
                  <a:srgbClr val="86D1D8"/>
                </a:solidFill>
              </a:defRPr>
            </a:lvl1pPr>
            <a:lvl2pPr marL="914400" lvl="1" indent="-228600" algn="l">
              <a:lnSpc>
                <a:spcPct val="100000"/>
              </a:lnSpc>
              <a:spcBef>
                <a:spcPts val="1000"/>
              </a:spcBef>
              <a:spcAft>
                <a:spcPts val="0"/>
              </a:spcAft>
              <a:buSzPts val="960"/>
              <a:buNone/>
              <a:defRPr sz="1200"/>
            </a:lvl2pPr>
            <a:lvl3pPr marL="1371600" lvl="2" indent="-228600" algn="l">
              <a:lnSpc>
                <a:spcPct val="100000"/>
              </a:lnSpc>
              <a:spcBef>
                <a:spcPts val="1000"/>
              </a:spcBef>
              <a:spcAft>
                <a:spcPts val="0"/>
              </a:spcAft>
              <a:buSzPts val="800"/>
              <a:buNone/>
              <a:defRPr sz="1000"/>
            </a:lvl3pPr>
            <a:lvl4pPr marL="1828800" lvl="3" indent="-228600" algn="l">
              <a:lnSpc>
                <a:spcPct val="100000"/>
              </a:lnSpc>
              <a:spcBef>
                <a:spcPts val="1000"/>
              </a:spcBef>
              <a:spcAft>
                <a:spcPts val="0"/>
              </a:spcAft>
              <a:buSzPts val="720"/>
              <a:buNone/>
              <a:defRPr sz="900"/>
            </a:lvl4pPr>
            <a:lvl5pPr marL="2286000" lvl="4" indent="-228600" algn="l">
              <a:lnSpc>
                <a:spcPct val="100000"/>
              </a:lnSpc>
              <a:spcBef>
                <a:spcPts val="1000"/>
              </a:spcBef>
              <a:spcAft>
                <a:spcPts val="0"/>
              </a:spcAft>
              <a:buSzPts val="720"/>
              <a:buNone/>
              <a:defRPr sz="900"/>
            </a:lvl5pPr>
            <a:lvl6pPr marL="2743200" lvl="5" indent="-228600" algn="l">
              <a:lnSpc>
                <a:spcPct val="100000"/>
              </a:lnSpc>
              <a:spcBef>
                <a:spcPts val="1000"/>
              </a:spcBef>
              <a:spcAft>
                <a:spcPts val="0"/>
              </a:spcAft>
              <a:buSzPts val="720"/>
              <a:buNone/>
              <a:defRPr sz="900"/>
            </a:lvl6pPr>
            <a:lvl7pPr marL="3200400" lvl="6" indent="-228600" algn="l">
              <a:lnSpc>
                <a:spcPct val="100000"/>
              </a:lnSpc>
              <a:spcBef>
                <a:spcPts val="1000"/>
              </a:spcBef>
              <a:spcAft>
                <a:spcPts val="0"/>
              </a:spcAft>
              <a:buSzPts val="720"/>
              <a:buNone/>
              <a:defRPr sz="900"/>
            </a:lvl7pPr>
            <a:lvl8pPr marL="3657600" lvl="7" indent="-228600" algn="l">
              <a:lnSpc>
                <a:spcPct val="100000"/>
              </a:lnSpc>
              <a:spcBef>
                <a:spcPts val="1000"/>
              </a:spcBef>
              <a:spcAft>
                <a:spcPts val="0"/>
              </a:spcAft>
              <a:buSzPts val="720"/>
              <a:buNone/>
              <a:defRPr sz="900"/>
            </a:lvl8pPr>
            <a:lvl9pPr marL="4114800" lvl="8" indent="-228600" algn="l">
              <a:lnSpc>
                <a:spcPct val="100000"/>
              </a:lnSpc>
              <a:spcBef>
                <a:spcPts val="1000"/>
              </a:spcBef>
              <a:spcAft>
                <a:spcPts val="0"/>
              </a:spcAft>
              <a:buSzPts val="720"/>
              <a:buNone/>
              <a:defRPr sz="900"/>
            </a:lvl9pPr>
          </a:lstStyle>
          <a:p>
            <a:endParaRPr/>
          </a:p>
        </p:txBody>
      </p:sp>
      <p:sp>
        <p:nvSpPr>
          <p:cNvPr id="110" name="Google Shape;110;p27"/>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lvl="0" algn="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1" name="Google Shape;111;p27"/>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2" name="Google Shape;112;p27"/>
          <p:cNvSpPr/>
          <p:nvPr/>
        </p:nvSpPr>
        <p:spPr>
          <a:xfrm>
            <a:off x="7745644" y="-1404"/>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13" name="Google Shape;113;p27"/>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grpSp>
        <p:nvGrpSpPr>
          <p:cNvPr id="10" name="Google Shape;10;p18"/>
          <p:cNvGrpSpPr/>
          <p:nvPr/>
        </p:nvGrpSpPr>
        <p:grpSpPr>
          <a:xfrm>
            <a:off x="-2266" y="-2022"/>
            <a:ext cx="9146266" cy="6861037"/>
            <a:chOff x="-2266" y="-2022"/>
            <a:chExt cx="9146266" cy="6861037"/>
          </a:xfrm>
        </p:grpSpPr>
        <p:sp>
          <p:nvSpPr>
            <p:cNvPr id="11" name="Google Shape;11;p18"/>
            <p:cNvSpPr/>
            <p:nvPr/>
          </p:nvSpPr>
          <p:spPr>
            <a:xfrm>
              <a:off x="0" y="0"/>
              <a:ext cx="9144000" cy="6858000"/>
            </a:xfrm>
            <a:prstGeom prst="rect">
              <a:avLst/>
            </a:prstGeom>
            <a:blipFill rotWithShape="1">
              <a:blip r:embed="rId20">
                <a:alphaModFix/>
              </a:blip>
              <a:stretch>
                <a:fillRect l="-16664" r="-16663"/>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2" name="Google Shape;12;p18"/>
            <p:cNvSpPr/>
            <p:nvPr/>
          </p:nvSpPr>
          <p:spPr>
            <a:xfrm>
              <a:off x="0" y="2895600"/>
              <a:ext cx="236220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3" name="Google Shape;13;p18"/>
            <p:cNvSpPr/>
            <p:nvPr/>
          </p:nvSpPr>
          <p:spPr>
            <a:xfrm>
              <a:off x="6299432" y="16764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4" name="Google Shape;14;p18"/>
            <p:cNvSpPr/>
            <p:nvPr/>
          </p:nvSpPr>
          <p:spPr>
            <a:xfrm>
              <a:off x="5689832" y="-2022"/>
              <a:ext cx="1600200" cy="1600200"/>
            </a:xfrm>
            <a:prstGeom prst="ellipse">
              <a:avLst/>
            </a:prstGeom>
            <a:gradFill>
              <a:gsLst>
                <a:gs pos="0">
                  <a:srgbClr val="5F9C9D">
                    <a:alpha val="13333"/>
                  </a:srgbClr>
                </a:gs>
                <a:gs pos="36000">
                  <a:srgbClr val="5F9C9D">
                    <a:alpha val="6274"/>
                  </a:srgbClr>
                </a:gs>
                <a:gs pos="73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 name="Google Shape;15;p18"/>
            <p:cNvSpPr/>
            <p:nvPr/>
          </p:nvSpPr>
          <p:spPr>
            <a:xfrm>
              <a:off x="-2266"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6" name="Google Shape;16;p18"/>
            <p:cNvSpPr/>
            <p:nvPr/>
          </p:nvSpPr>
          <p:spPr>
            <a:xfrm>
              <a:off x="6299432" y="586841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7" name="Google Shape;17;p18"/>
            <p:cNvSpPr/>
            <p:nvPr/>
          </p:nvSpPr>
          <p:spPr>
            <a:xfrm rot="-589932">
              <a:off x="6359946" y="1790293"/>
              <a:ext cx="2377690" cy="317748"/>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8" name="Google Shape;18;p18"/>
            <p:cNvSpPr/>
            <p:nvPr/>
          </p:nvSpPr>
          <p:spPr>
            <a:xfrm>
              <a:off x="485023" y="1856958"/>
              <a:ext cx="8173954" cy="4535226"/>
            </a:xfrm>
            <a:custGeom>
              <a:avLst/>
              <a:gdLst/>
              <a:ahLst/>
              <a:cxnLst/>
              <a:rect l="l" t="t" r="r" b="b"/>
              <a:pathLst>
                <a:path w="4960" h="2752" extrusionOk="0">
                  <a:moveTo>
                    <a:pt x="0" y="0"/>
                  </a:moveTo>
                  <a:lnTo>
                    <a:pt x="0" y="324"/>
                  </a:lnTo>
                  <a:lnTo>
                    <a:pt x="0" y="1992"/>
                  </a:lnTo>
                  <a:lnTo>
                    <a:pt x="0" y="2752"/>
                  </a:lnTo>
                  <a:lnTo>
                    <a:pt x="4960" y="2752"/>
                  </a:lnTo>
                  <a:lnTo>
                    <a:pt x="4960" y="1992"/>
                  </a:lnTo>
                  <a:lnTo>
                    <a:pt x="4960" y="324"/>
                  </a:lnTo>
                  <a:lnTo>
                    <a:pt x="4960" y="0"/>
                  </a:lnTo>
                  <a:lnTo>
                    <a:pt x="4960" y="0"/>
                  </a:lnTo>
                  <a:lnTo>
                    <a:pt x="4734" y="34"/>
                  </a:lnTo>
                  <a:lnTo>
                    <a:pt x="4510" y="64"/>
                  </a:lnTo>
                  <a:lnTo>
                    <a:pt x="4284" y="90"/>
                  </a:lnTo>
                  <a:lnTo>
                    <a:pt x="4060" y="114"/>
                  </a:lnTo>
                  <a:lnTo>
                    <a:pt x="3836" y="132"/>
                  </a:lnTo>
                  <a:lnTo>
                    <a:pt x="3614" y="146"/>
                  </a:lnTo>
                  <a:lnTo>
                    <a:pt x="3392" y="158"/>
                  </a:lnTo>
                  <a:lnTo>
                    <a:pt x="3174" y="166"/>
                  </a:lnTo>
                  <a:lnTo>
                    <a:pt x="2960" y="172"/>
                  </a:lnTo>
                  <a:lnTo>
                    <a:pt x="2748" y="174"/>
                  </a:lnTo>
                  <a:lnTo>
                    <a:pt x="2542" y="174"/>
                  </a:lnTo>
                  <a:lnTo>
                    <a:pt x="2338" y="174"/>
                  </a:lnTo>
                  <a:lnTo>
                    <a:pt x="2140" y="170"/>
                  </a:lnTo>
                  <a:lnTo>
                    <a:pt x="1948" y="164"/>
                  </a:lnTo>
                  <a:lnTo>
                    <a:pt x="1762" y="156"/>
                  </a:lnTo>
                  <a:lnTo>
                    <a:pt x="1582" y="148"/>
                  </a:lnTo>
                  <a:lnTo>
                    <a:pt x="1410" y="138"/>
                  </a:lnTo>
                  <a:lnTo>
                    <a:pt x="1244" y="128"/>
                  </a:lnTo>
                  <a:lnTo>
                    <a:pt x="1088" y="116"/>
                  </a:lnTo>
                  <a:lnTo>
                    <a:pt x="938" y="104"/>
                  </a:lnTo>
                  <a:lnTo>
                    <a:pt x="668" y="78"/>
                  </a:lnTo>
                  <a:lnTo>
                    <a:pt x="438" y="54"/>
                  </a:lnTo>
                  <a:lnTo>
                    <a:pt x="254" y="34"/>
                  </a:lnTo>
                  <a:lnTo>
                    <a:pt x="116" y="16"/>
                  </a:lnTo>
                  <a:lnTo>
                    <a:pt x="0" y="0"/>
                  </a:lnTo>
                  <a:lnTo>
                    <a:pt x="0" y="0"/>
                  </a:lnTo>
                  <a:close/>
                </a:path>
              </a:pathLst>
            </a:custGeom>
            <a:solidFill>
              <a:schemeClr val="lt1"/>
            </a:solidFill>
            <a:ln>
              <a:noFill/>
            </a:ln>
          </p:spPr>
        </p:sp>
        <p:sp>
          <p:nvSpPr>
            <p:cNvPr id="19" name="Google Shape;19;p18"/>
            <p:cNvSpPr/>
            <p:nvPr/>
          </p:nvSpPr>
          <p:spPr>
            <a:xfrm>
              <a:off x="0" y="508"/>
              <a:ext cx="9144000" cy="6858000"/>
            </a:xfrm>
            <a:custGeom>
              <a:avLst/>
              <a:gdLst/>
              <a:ahLst/>
              <a:cxnLst/>
              <a:rect l="l" t="t" r="r" b="b"/>
              <a:pathLst>
                <a:path w="5760" h="4320" extrusionOk="0">
                  <a:moveTo>
                    <a:pt x="0" y="0"/>
                  </a:moveTo>
                  <a:lnTo>
                    <a:pt x="0" y="4320"/>
                  </a:lnTo>
                  <a:lnTo>
                    <a:pt x="5760" y="4320"/>
                  </a:lnTo>
                  <a:lnTo>
                    <a:pt x="5760" y="0"/>
                  </a:lnTo>
                  <a:lnTo>
                    <a:pt x="0" y="0"/>
                  </a:lnTo>
                  <a:close/>
                  <a:moveTo>
                    <a:pt x="5444" y="4004"/>
                  </a:moveTo>
                  <a:lnTo>
                    <a:pt x="324" y="4004"/>
                  </a:lnTo>
                  <a:lnTo>
                    <a:pt x="324" y="324"/>
                  </a:lnTo>
                  <a:lnTo>
                    <a:pt x="5444" y="324"/>
                  </a:lnTo>
                  <a:lnTo>
                    <a:pt x="5444" y="4004"/>
                  </a:lnTo>
                  <a:close/>
                </a:path>
              </a:pathLst>
            </a:custGeom>
            <a:solidFill>
              <a:srgbClr val="FFFFFF"/>
            </a:solidFill>
            <a:ln>
              <a:noFill/>
            </a:ln>
          </p:spPr>
        </p:sp>
      </p:grpSp>
      <p:sp>
        <p:nvSpPr>
          <p:cNvPr id="20" name="Google Shape;20;p18"/>
          <p:cNvSpPr txBox="1">
            <a:spLocks noGrp="1"/>
          </p:cNvSpPr>
          <p:nvPr>
            <p:ph type="title"/>
          </p:nvPr>
        </p:nvSpPr>
        <p:spPr>
          <a:xfrm>
            <a:off x="866441" y="927099"/>
            <a:ext cx="6345260" cy="70986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chemeClr val="lt1"/>
              </a:buClr>
              <a:buSzPts val="3200"/>
              <a:buFont typeface="Century Gothic"/>
              <a:buNone/>
              <a:defRPr sz="3200" b="0" i="0" u="none" strike="noStrike" cap="none">
                <a:solidFill>
                  <a:schemeClr val="l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2"/>
                </a:solidFill>
                <a:latin typeface="Arial"/>
                <a:ea typeface="Arial"/>
                <a:cs typeface="Arial"/>
                <a:sym typeface="Arial"/>
              </a:defRPr>
            </a:lvl9pPr>
          </a:lstStyle>
          <a:p>
            <a:endParaRPr/>
          </a:p>
        </p:txBody>
      </p:sp>
      <p:sp>
        <p:nvSpPr>
          <p:cNvPr id="21" name="Google Shape;21;p18"/>
          <p:cNvSpPr txBox="1">
            <a:spLocks noGrp="1"/>
          </p:cNvSpPr>
          <p:nvPr>
            <p:ph type="body" idx="1"/>
          </p:nvPr>
        </p:nvSpPr>
        <p:spPr>
          <a:xfrm>
            <a:off x="866441" y="2489201"/>
            <a:ext cx="6345260" cy="3530599"/>
          </a:xfrm>
          <a:prstGeom prst="rect">
            <a:avLst/>
          </a:prstGeom>
          <a:noFill/>
          <a:ln>
            <a:noFill/>
          </a:ln>
        </p:spPr>
        <p:txBody>
          <a:bodyPr spcFirstLastPara="1" wrap="square" lIns="91425" tIns="45700" rIns="91425" bIns="45700" anchor="t" anchorCtr="0">
            <a:normAutofit/>
          </a:bodyPr>
          <a:lstStyle>
            <a:lvl1pPr marL="457200" marR="0" lvl="0" indent="-320040" algn="l" rtl="0">
              <a:lnSpc>
                <a:spcPct val="100000"/>
              </a:lnSpc>
              <a:spcBef>
                <a:spcPts val="1000"/>
              </a:spcBef>
              <a:spcAft>
                <a:spcPts val="0"/>
              </a:spcAft>
              <a:buClr>
                <a:schemeClr val="accent1"/>
              </a:buClr>
              <a:buSzPts val="1440"/>
              <a:buFont typeface="Noto Sans Symbols"/>
              <a:buChar char="►"/>
              <a:defRPr sz="1800" b="0" i="0" u="none" strike="noStrike" cap="none">
                <a:solidFill>
                  <a:srgbClr val="3F3F3F"/>
                </a:solidFill>
                <a:latin typeface="Century Gothic"/>
                <a:ea typeface="Century Gothic"/>
                <a:cs typeface="Century Gothic"/>
                <a:sym typeface="Century Gothic"/>
              </a:defRPr>
            </a:lvl1pPr>
            <a:lvl2pPr marL="914400" marR="0" lvl="1" indent="-309880" algn="l" rtl="0">
              <a:lnSpc>
                <a:spcPct val="100000"/>
              </a:lnSpc>
              <a:spcBef>
                <a:spcPts val="1000"/>
              </a:spcBef>
              <a:spcAft>
                <a:spcPts val="0"/>
              </a:spcAft>
              <a:buClr>
                <a:schemeClr val="accent1"/>
              </a:buClr>
              <a:buSzPts val="1280"/>
              <a:buFont typeface="Noto Sans Symbols"/>
              <a:buChar char="►"/>
              <a:defRPr sz="1600" b="0" i="0" u="none" strike="noStrike" cap="none">
                <a:solidFill>
                  <a:srgbClr val="3F3F3F"/>
                </a:solidFill>
                <a:latin typeface="Century Gothic"/>
                <a:ea typeface="Century Gothic"/>
                <a:cs typeface="Century Gothic"/>
                <a:sym typeface="Century Gothic"/>
              </a:defRPr>
            </a:lvl2pPr>
            <a:lvl3pPr marL="1371600" marR="0" lvl="2" indent="-299719" algn="l" rtl="0">
              <a:lnSpc>
                <a:spcPct val="100000"/>
              </a:lnSpc>
              <a:spcBef>
                <a:spcPts val="1000"/>
              </a:spcBef>
              <a:spcAft>
                <a:spcPts val="0"/>
              </a:spcAft>
              <a:buClr>
                <a:schemeClr val="accent1"/>
              </a:buClr>
              <a:buSzPts val="1120"/>
              <a:buFont typeface="Noto Sans Symbols"/>
              <a:buChar char="►"/>
              <a:defRPr sz="1400" b="0" i="0" u="none" strike="noStrike" cap="none">
                <a:solidFill>
                  <a:srgbClr val="3F3F3F"/>
                </a:solidFill>
                <a:latin typeface="Century Gothic"/>
                <a:ea typeface="Century Gothic"/>
                <a:cs typeface="Century Gothic"/>
                <a:sym typeface="Century Gothic"/>
              </a:defRPr>
            </a:lvl3pPr>
            <a:lvl4pPr marL="1828800" marR="0" lvl="3"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4pPr>
            <a:lvl5pPr marL="2286000" marR="0" lvl="4"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5pPr>
            <a:lvl6pPr marL="2743200" marR="0" lvl="5"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6pPr>
            <a:lvl7pPr marL="3200400" marR="0" lvl="6" indent="-289560"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7pPr>
            <a:lvl8pPr marL="3657600" marR="0" lvl="7"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8pPr>
            <a:lvl9pPr marL="4114800" marR="0" lvl="8" indent="-289559" algn="l" rtl="0">
              <a:lnSpc>
                <a:spcPct val="100000"/>
              </a:lnSpc>
              <a:spcBef>
                <a:spcPts val="1000"/>
              </a:spcBef>
              <a:spcAft>
                <a:spcPts val="0"/>
              </a:spcAft>
              <a:buClr>
                <a:schemeClr val="accent1"/>
              </a:buClr>
              <a:buSzPts val="960"/>
              <a:buFont typeface="Noto Sans Symbols"/>
              <a:buChar char="►"/>
              <a:defRPr sz="1200" b="0" i="0" u="none" strike="noStrike" cap="none">
                <a:solidFill>
                  <a:srgbClr val="3F3F3F"/>
                </a:solidFill>
                <a:latin typeface="Century Gothic"/>
                <a:ea typeface="Century Gothic"/>
                <a:cs typeface="Century Gothic"/>
                <a:sym typeface="Century Gothic"/>
              </a:defRPr>
            </a:lvl9pPr>
          </a:lstStyle>
          <a:p>
            <a:endParaRPr/>
          </a:p>
        </p:txBody>
      </p:sp>
      <p:sp>
        <p:nvSpPr>
          <p:cNvPr id="22" name="Google Shape;22;p18"/>
          <p:cNvSpPr txBox="1">
            <a:spLocks noGrp="1"/>
          </p:cNvSpPr>
          <p:nvPr>
            <p:ph type="dt" idx="10"/>
          </p:nvPr>
        </p:nvSpPr>
        <p:spPr>
          <a:xfrm>
            <a:off x="7560111" y="6377097"/>
            <a:ext cx="990599" cy="228659"/>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3" name="Google Shape;23;p18"/>
          <p:cNvSpPr txBox="1">
            <a:spLocks noGrp="1"/>
          </p:cNvSpPr>
          <p:nvPr>
            <p:ph type="ftr" idx="11"/>
          </p:nvPr>
        </p:nvSpPr>
        <p:spPr>
          <a:xfrm>
            <a:off x="590842" y="6373195"/>
            <a:ext cx="3859795" cy="228659"/>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900" b="1" i="0" u="none" strike="noStrike" cap="none">
                <a:solidFill>
                  <a:schemeClr val="accent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entury Gothic"/>
                <a:ea typeface="Century Gothic"/>
                <a:cs typeface="Century Gothic"/>
                <a:sym typeface="Century Gothic"/>
              </a:defRPr>
            </a:lvl9pPr>
          </a:lstStyle>
          <a:p>
            <a:endParaRPr/>
          </a:p>
        </p:txBody>
      </p:sp>
      <p:sp>
        <p:nvSpPr>
          <p:cNvPr id="24" name="Google Shape;24;p18"/>
          <p:cNvSpPr/>
          <p:nvPr/>
        </p:nvSpPr>
        <p:spPr>
          <a:xfrm>
            <a:off x="7745644" y="0"/>
            <a:ext cx="685800" cy="1099458"/>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5" name="Google Shape;25;p18"/>
          <p:cNvSpPr txBox="1">
            <a:spLocks noGrp="1"/>
          </p:cNvSpPr>
          <p:nvPr>
            <p:ph type="sldNum" idx="12"/>
          </p:nvPr>
        </p:nvSpPr>
        <p:spPr>
          <a:xfrm>
            <a:off x="7678616" y="295730"/>
            <a:ext cx="791308" cy="767687"/>
          </a:xfrm>
          <a:prstGeom prst="rect">
            <a:avLst/>
          </a:prstGeom>
          <a:noFill/>
          <a:ln>
            <a:noFill/>
          </a:ln>
        </p:spPr>
        <p:txBody>
          <a:bodyPr spcFirstLastPara="1" wrap="square" lIns="91425" tIns="45700" rIns="91425" bIns="45700" anchor="b" anchorCtr="0">
            <a:noAutofit/>
          </a:bodyPr>
          <a:lstStyle>
            <a:lvl1pPr marL="0" marR="0" lvl="0"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1pPr>
            <a:lvl2pPr marL="0" marR="0" lvl="1"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2pPr>
            <a:lvl3pPr marL="0" marR="0" lvl="2"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3pPr>
            <a:lvl4pPr marL="0" marR="0" lvl="3"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4pPr>
            <a:lvl5pPr marL="0" marR="0" lvl="4"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5pPr>
            <a:lvl6pPr marL="0" marR="0" lvl="5"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6pPr>
            <a:lvl7pPr marL="0" marR="0" lvl="6"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7pPr>
            <a:lvl8pPr marL="0" marR="0" lvl="7"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8pPr>
            <a:lvl9pPr marL="0" marR="0" lvl="8" indent="0" algn="ctr" rtl="0">
              <a:lnSpc>
                <a:spcPct val="100000"/>
              </a:lnSpc>
              <a:spcBef>
                <a:spcPts val="0"/>
              </a:spcBef>
              <a:spcAft>
                <a:spcPts val="0"/>
              </a:spcAft>
              <a:buClr>
                <a:srgbClr val="000000"/>
              </a:buClr>
              <a:buSzPts val="2800"/>
              <a:buFont typeface="Arial"/>
              <a:buNone/>
              <a:defRPr sz="2800" b="0" i="0" u="none" strike="noStrike" cap="none">
                <a:solidFill>
                  <a:schemeClr val="lt1"/>
                </a:solidFill>
                <a:latin typeface="Century Gothic"/>
                <a:ea typeface="Century Gothic"/>
                <a:cs typeface="Century Gothic"/>
                <a:sym typeface="Century Gothic"/>
              </a:defRPr>
            </a:lvl9pPr>
          </a:lstStyle>
          <a:p>
            <a:pPr marL="0" lvl="0" indent="0" algn="ct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7.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63"/>
        <p:cNvGrpSpPr/>
        <p:nvPr/>
      </p:nvGrpSpPr>
      <p:grpSpPr>
        <a:xfrm>
          <a:off x="0" y="0"/>
          <a:ext cx="0" cy="0"/>
          <a:chOff x="0" y="0"/>
          <a:chExt cx="0" cy="0"/>
        </a:xfrm>
      </p:grpSpPr>
      <p:grpSp>
        <p:nvGrpSpPr>
          <p:cNvPr id="264" name="Google Shape;264;p1"/>
          <p:cNvGrpSpPr/>
          <p:nvPr/>
        </p:nvGrpSpPr>
        <p:grpSpPr>
          <a:xfrm>
            <a:off x="-1191" y="0"/>
            <a:ext cx="9145191" cy="6861555"/>
            <a:chOff x="-1588" y="0"/>
            <a:chExt cx="12193588" cy="6861555"/>
          </a:xfrm>
        </p:grpSpPr>
        <p:sp>
          <p:nvSpPr>
            <p:cNvPr id="265" name="Google Shape;265;p1"/>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6" name="Google Shape;266;p1"/>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7" name="Google Shape;267;p1"/>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8" name="Google Shape;268;p1"/>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69" name="Google Shape;269;p1"/>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0" name="Google Shape;270;p1"/>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271" name="Google Shape;271;p1"/>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272" name="Google Shape;272;p1"/>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73" name="Google Shape;273;p1"/>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274" name="Google Shape;274;p1"/>
          <p:cNvSpPr txBox="1"/>
          <p:nvPr/>
        </p:nvSpPr>
        <p:spPr>
          <a:xfrm>
            <a:off x="4776625" y="2446485"/>
            <a:ext cx="3908984" cy="4230751"/>
          </a:xfrm>
          <a:prstGeom prst="rect">
            <a:avLst/>
          </a:prstGeom>
          <a:noFill/>
          <a:ln>
            <a:noFill/>
          </a:ln>
        </p:spPr>
        <p:txBody>
          <a:bodyPr spcFirstLastPara="1" wrap="square" lIns="91425" tIns="45700" rIns="91425" bIns="45700" anchor="ctr" anchorCtr="0">
            <a:normAutofit lnSpcReduction="10000"/>
          </a:bodyPr>
          <a:lstStyle/>
          <a:p>
            <a:pPr marL="0" marR="0" lvl="0" indent="0" algn="l" rtl="0">
              <a:lnSpc>
                <a:spcPct val="100000"/>
              </a:lnSpc>
              <a:spcBef>
                <a:spcPts val="0"/>
              </a:spcBef>
              <a:spcAft>
                <a:spcPts val="0"/>
              </a:spcAft>
              <a:buNone/>
            </a:pPr>
            <a:r>
              <a:rPr lang="en-US" sz="1800" b="0" i="0" u="none" strike="noStrike" cap="none">
                <a:solidFill>
                  <a:srgbClr val="3F3F3F"/>
                </a:solidFill>
                <a:latin typeface="Century Gothic"/>
                <a:ea typeface="Century Gothic"/>
                <a:cs typeface="Century Gothic"/>
                <a:sym typeface="Century Gothic"/>
              </a:rPr>
              <a:t>Committee:</a:t>
            </a:r>
            <a:endParaRPr/>
          </a:p>
          <a:p>
            <a:pPr marL="0" marR="0" lvl="0" indent="0" algn="l" rtl="0">
              <a:lnSpc>
                <a:spcPct val="100000"/>
              </a:lnSpc>
              <a:spcBef>
                <a:spcPts val="0"/>
              </a:spcBef>
              <a:spcAft>
                <a:spcPts val="0"/>
              </a:spcAft>
              <a:buNone/>
            </a:pPr>
            <a:endParaRPr sz="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a:solidFill>
                  <a:srgbClr val="3F3F3F"/>
                </a:solidFill>
                <a:latin typeface="Century Gothic"/>
                <a:ea typeface="Century Gothic"/>
                <a:cs typeface="Century Gothic"/>
                <a:sym typeface="Century Gothic"/>
              </a:rPr>
              <a:t>Nicole Gauthier</a:t>
            </a:r>
            <a:endParaRPr sz="1800">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Elisha Allan-Perkins</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Monica Lewandowski</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Rachel Melnick</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Lisa Beirn</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Fulya Baysal Gurel</a:t>
            </a:r>
            <a:endParaRPr sz="1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Susan Van Tuyl</a:t>
            </a:r>
            <a:endParaRPr sz="1800" b="0" i="0" u="none" strike="noStrike" cap="none">
              <a:solidFill>
                <a:srgbClr val="3F3F3F"/>
              </a:solidFill>
              <a:latin typeface="Century Gothic"/>
              <a:ea typeface="Century Gothic"/>
              <a:cs typeface="Century Gothic"/>
              <a:sym typeface="Century Gothic"/>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Kim Gwinn</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Chris Wallis</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Melissa Molho</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Albert Culbreath</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Gilberto Olaya</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Renee Rioux</a:t>
            </a:r>
            <a:endParaRPr/>
          </a:p>
          <a:p>
            <a:pPr marL="194310" marR="0" lvl="0" indent="-194310" algn="l" rtl="0">
              <a:lnSpc>
                <a:spcPct val="100000"/>
              </a:lnSpc>
              <a:spcBef>
                <a:spcPts val="0"/>
              </a:spcBef>
              <a:spcAft>
                <a:spcPts val="0"/>
              </a:spcAft>
              <a:buClr>
                <a:schemeClr val="accent1"/>
              </a:buClr>
              <a:buSzPts val="1440"/>
              <a:buFont typeface="Arial"/>
              <a:buChar char="•"/>
            </a:pPr>
            <a:r>
              <a:rPr lang="en-US" sz="1800" b="0" i="0" u="none" strike="noStrike" cap="none">
                <a:solidFill>
                  <a:srgbClr val="3F3F3F"/>
                </a:solidFill>
                <a:latin typeface="Century Gothic"/>
                <a:ea typeface="Century Gothic"/>
                <a:cs typeface="Century Gothic"/>
                <a:sym typeface="Century Gothic"/>
              </a:rPr>
              <a:t>Chris Meyer</a:t>
            </a:r>
            <a:endParaRPr sz="1400" b="0" i="0" u="none" strike="noStrike" cap="none">
              <a:solidFill>
                <a:srgbClr val="000000"/>
              </a:solidFill>
              <a:latin typeface="Arial"/>
              <a:ea typeface="Arial"/>
              <a:cs typeface="Arial"/>
              <a:sym typeface="Arial"/>
            </a:endParaRPr>
          </a:p>
        </p:txBody>
      </p:sp>
      <p:grpSp>
        <p:nvGrpSpPr>
          <p:cNvPr id="275" name="Google Shape;275;p1"/>
          <p:cNvGrpSpPr>
            <a:grpSpLocks noChangeAspect="1"/>
          </p:cNvGrpSpPr>
          <p:nvPr/>
        </p:nvGrpSpPr>
        <p:grpSpPr>
          <a:xfrm>
            <a:off x="503823" y="3520763"/>
            <a:ext cx="4113610" cy="1286406"/>
            <a:chOff x="4751775" y="3791564"/>
            <a:chExt cx="3670106" cy="1272701"/>
          </a:xfrm>
        </p:grpSpPr>
        <p:pic>
          <p:nvPicPr>
            <p:cNvPr id="276" name="Google Shape;276;p1"/>
            <p:cNvPicPr preferRelativeResize="0"/>
            <p:nvPr/>
          </p:nvPicPr>
          <p:blipFill rotWithShape="1">
            <a:blip r:embed="rId4">
              <a:alphaModFix/>
            </a:blip>
            <a:srcRect r="11309"/>
            <a:stretch/>
          </p:blipFill>
          <p:spPr>
            <a:xfrm>
              <a:off x="5846317" y="4062876"/>
              <a:ext cx="2575564" cy="942351"/>
            </a:xfrm>
            <a:prstGeom prst="rect">
              <a:avLst/>
            </a:prstGeom>
            <a:noFill/>
            <a:ln>
              <a:noFill/>
            </a:ln>
          </p:spPr>
        </p:pic>
        <p:pic>
          <p:nvPicPr>
            <p:cNvPr id="277" name="Google Shape;277;p1"/>
            <p:cNvPicPr preferRelativeResize="0"/>
            <p:nvPr/>
          </p:nvPicPr>
          <p:blipFill rotWithShape="1">
            <a:blip r:embed="rId5">
              <a:alphaModFix/>
            </a:blip>
            <a:srcRect/>
            <a:stretch/>
          </p:blipFill>
          <p:spPr>
            <a:xfrm>
              <a:off x="4751775" y="3791564"/>
              <a:ext cx="1153572" cy="1272701"/>
            </a:xfrm>
            <a:prstGeom prst="rect">
              <a:avLst/>
            </a:prstGeom>
            <a:noFill/>
            <a:ln>
              <a:noFill/>
            </a:ln>
          </p:spPr>
        </p:pic>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87"/>
        <p:cNvGrpSpPr/>
        <p:nvPr/>
      </p:nvGrpSpPr>
      <p:grpSpPr>
        <a:xfrm>
          <a:off x="0" y="0"/>
          <a:ext cx="0" cy="0"/>
          <a:chOff x="0" y="0"/>
          <a:chExt cx="0" cy="0"/>
        </a:xfrm>
      </p:grpSpPr>
      <p:sp>
        <p:nvSpPr>
          <p:cNvPr id="488" name="Google Shape;488;p9"/>
          <p:cNvSpPr txBox="1">
            <a:spLocks noGrp="1"/>
          </p:cNvSpPr>
          <p:nvPr>
            <p:ph type="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EBEBEB"/>
              </a:buClr>
              <a:buSzPts val="2200"/>
              <a:buFont typeface="Century Gothic"/>
              <a:buNone/>
            </a:pPr>
            <a:r>
              <a:rPr lang="en-US" sz="2200">
                <a:solidFill>
                  <a:srgbClr val="EBEBEB"/>
                </a:solidFill>
              </a:rPr>
              <a:t>Who evaluates your application</a:t>
            </a:r>
            <a:endParaRPr/>
          </a:p>
        </p:txBody>
      </p:sp>
      <p:grpSp>
        <p:nvGrpSpPr>
          <p:cNvPr id="489" name="Google Shape;489;p9"/>
          <p:cNvGrpSpPr/>
          <p:nvPr/>
        </p:nvGrpSpPr>
        <p:grpSpPr>
          <a:xfrm>
            <a:off x="1180506" y="2928157"/>
            <a:ext cx="6788423" cy="3080610"/>
            <a:chOff x="215306" y="2925"/>
            <a:chExt cx="6788423" cy="3080610"/>
          </a:xfrm>
        </p:grpSpPr>
        <p:sp>
          <p:nvSpPr>
            <p:cNvPr id="490" name="Google Shape;490;p9"/>
            <p:cNvSpPr/>
            <p:nvPr/>
          </p:nvSpPr>
          <p:spPr>
            <a:xfrm>
              <a:off x="752775" y="2925"/>
              <a:ext cx="1681312" cy="1681312"/>
            </a:xfrm>
            <a:prstGeom prst="round2DiagRect">
              <a:avLst>
                <a:gd name="adj1" fmla="val 29727"/>
                <a:gd name="adj2" fmla="val 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1" name="Google Shape;491;p9"/>
            <p:cNvSpPr/>
            <p:nvPr/>
          </p:nvSpPr>
          <p:spPr>
            <a:xfrm>
              <a:off x="1111088" y="361237"/>
              <a:ext cx="964687" cy="964687"/>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2" name="Google Shape;492;p9"/>
            <p:cNvSpPr/>
            <p:nvPr/>
          </p:nvSpPr>
          <p:spPr>
            <a:xfrm>
              <a:off x="215306" y="2207925"/>
              <a:ext cx="2756250" cy="87561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3" name="Google Shape;493;p9"/>
            <p:cNvSpPr txBox="1"/>
            <p:nvPr/>
          </p:nvSpPr>
          <p:spPr>
            <a:xfrm>
              <a:off x="215306" y="2207925"/>
              <a:ext cx="2756250" cy="87561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SMALLER COMPANY, ACADEMIA:  HIRING MANAGER WHO IS USUALLY A SCIENTIST </a:t>
              </a:r>
              <a:endParaRPr sz="1400" b="0" i="0" u="none" strike="noStrike" cap="none">
                <a:solidFill>
                  <a:srgbClr val="000000"/>
                </a:solidFill>
                <a:latin typeface="Arial"/>
                <a:ea typeface="Arial"/>
                <a:cs typeface="Arial"/>
                <a:sym typeface="Arial"/>
              </a:endParaRPr>
            </a:p>
          </p:txBody>
        </p:sp>
        <p:sp>
          <p:nvSpPr>
            <p:cNvPr id="494" name="Google Shape;494;p9"/>
            <p:cNvSpPr/>
            <p:nvPr/>
          </p:nvSpPr>
          <p:spPr>
            <a:xfrm>
              <a:off x="4388159" y="2925"/>
              <a:ext cx="1681312" cy="1681312"/>
            </a:xfrm>
            <a:prstGeom prst="round2DiagRect">
              <a:avLst>
                <a:gd name="adj1" fmla="val 29727"/>
                <a:gd name="adj2" fmla="val 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5" name="Google Shape;495;p9"/>
            <p:cNvSpPr/>
            <p:nvPr/>
          </p:nvSpPr>
          <p:spPr>
            <a:xfrm>
              <a:off x="4746471" y="361237"/>
              <a:ext cx="964687" cy="964687"/>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6" name="Google Shape;496;p9"/>
            <p:cNvSpPr/>
            <p:nvPr/>
          </p:nvSpPr>
          <p:spPr>
            <a:xfrm>
              <a:off x="3453900" y="2207925"/>
              <a:ext cx="3549829" cy="87561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97" name="Google Shape;497;p9"/>
            <p:cNvSpPr txBox="1"/>
            <p:nvPr/>
          </p:nvSpPr>
          <p:spPr>
            <a:xfrm>
              <a:off x="3453900" y="2207925"/>
              <a:ext cx="3549829" cy="875610"/>
            </a:xfrm>
            <a:prstGeom prst="rect">
              <a:avLst/>
            </a:prstGeom>
            <a:noFill/>
            <a:ln>
              <a:noFill/>
            </a:ln>
          </p:spPr>
          <p:txBody>
            <a:bodyPr spcFirstLastPara="1" wrap="square" lIns="0" tIns="0" rIns="0" bIns="0" anchor="t" anchorCtr="0">
              <a:noAutofit/>
            </a:bodyPr>
            <a:lstStyle/>
            <a:p>
              <a:pPr marL="0" marR="0" lvl="0" indent="0" algn="ctr"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LARGER COMPANY, GOVERNMENT: FIRST CUT IS USUALLY HR (OFTEN NOT SCIENTIST) THEN TO HIRING MANAGER (USUALLY A SCIENTIST) </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2"/>
        <p:cNvGrpSpPr/>
        <p:nvPr/>
      </p:nvGrpSpPr>
      <p:grpSpPr>
        <a:xfrm>
          <a:off x="0" y="0"/>
          <a:ext cx="0" cy="0"/>
          <a:chOff x="0" y="0"/>
          <a:chExt cx="0" cy="0"/>
        </a:xfrm>
      </p:grpSpPr>
      <p:sp>
        <p:nvSpPr>
          <p:cNvPr id="503" name="Google Shape;503;p10"/>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4" name="Google Shape;504;p10"/>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5" name="Google Shape;505;p10"/>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6" name="Google Shape;506;p10"/>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7" name="Google Shape;507;p10"/>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08" name="Google Shape;508;p10"/>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509" name="Google Shape;509;p10"/>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510" name="Google Shape;510;p10"/>
          <p:cNvSpPr txBox="1">
            <a:spLocks noGrp="1"/>
          </p:cNvSpPr>
          <p:nvPr>
            <p:ph type="title"/>
          </p:nvPr>
        </p:nvSpPr>
        <p:spPr>
          <a:xfrm>
            <a:off x="411725" y="973675"/>
            <a:ext cx="2946600" cy="4833600"/>
          </a:xfrm>
          <a:prstGeom prst="rect">
            <a:avLst/>
          </a:prstGeom>
          <a:noFill/>
          <a:ln>
            <a:noFill/>
          </a:ln>
        </p:spPr>
        <p:txBody>
          <a:bodyPr spcFirstLastPara="1" wrap="square" lIns="91425" tIns="45700" rIns="91425" bIns="45700" anchor="ctr" anchorCtr="0">
            <a:normAutofit/>
          </a:bodyPr>
          <a:lstStyle/>
          <a:p>
            <a:pPr marL="0" lvl="0" indent="0" algn="ctr" rtl="0">
              <a:lnSpc>
                <a:spcPct val="100000"/>
              </a:lnSpc>
              <a:spcBef>
                <a:spcPts val="0"/>
              </a:spcBef>
              <a:spcAft>
                <a:spcPts val="0"/>
              </a:spcAft>
              <a:buClr>
                <a:srgbClr val="EBEBEB"/>
              </a:buClr>
              <a:buSzPts val="2700"/>
              <a:buFont typeface="Century Gothic"/>
              <a:buNone/>
            </a:pPr>
            <a:r>
              <a:rPr lang="en-US" sz="2700">
                <a:solidFill>
                  <a:srgbClr val="EBEBEB"/>
                </a:solidFill>
              </a:rPr>
              <a:t>Reading the Job Advertisement</a:t>
            </a:r>
            <a:endParaRPr/>
          </a:p>
        </p:txBody>
      </p:sp>
      <p:sp>
        <p:nvSpPr>
          <p:cNvPr id="511" name="Google Shape;511;p10"/>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512" name="Google Shape;512;p10"/>
          <p:cNvGrpSpPr/>
          <p:nvPr/>
        </p:nvGrpSpPr>
        <p:grpSpPr>
          <a:xfrm>
            <a:off x="3895725" y="812136"/>
            <a:ext cx="4930773" cy="5238489"/>
            <a:chOff x="0" y="4098"/>
            <a:chExt cx="4930773" cy="5238489"/>
          </a:xfrm>
        </p:grpSpPr>
        <p:sp>
          <p:nvSpPr>
            <p:cNvPr id="513" name="Google Shape;513;p10"/>
            <p:cNvSpPr/>
            <p:nvPr/>
          </p:nvSpPr>
          <p:spPr>
            <a:xfrm>
              <a:off x="0" y="4098"/>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4" name="Google Shape;514;p10"/>
            <p:cNvSpPr/>
            <p:nvPr/>
          </p:nvSpPr>
          <p:spPr>
            <a:xfrm>
              <a:off x="264107" y="200542"/>
              <a:ext cx="480194" cy="480194"/>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5" name="Google Shape;515;p10"/>
            <p:cNvSpPr/>
            <p:nvPr/>
          </p:nvSpPr>
          <p:spPr>
            <a:xfrm>
              <a:off x="1008409" y="4098"/>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6" name="Google Shape;516;p10"/>
            <p:cNvSpPr txBox="1"/>
            <p:nvPr/>
          </p:nvSpPr>
          <p:spPr>
            <a:xfrm>
              <a:off x="1008409" y="4098"/>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Position title</a:t>
              </a:r>
              <a:endParaRPr sz="1400" b="0" i="0" u="none" strike="noStrike" cap="none">
                <a:solidFill>
                  <a:srgbClr val="000000"/>
                </a:solidFill>
                <a:latin typeface="Arial"/>
                <a:ea typeface="Arial"/>
                <a:cs typeface="Arial"/>
                <a:sym typeface="Arial"/>
              </a:endParaRPr>
            </a:p>
          </p:txBody>
        </p:sp>
        <p:sp>
          <p:nvSpPr>
            <p:cNvPr id="517" name="Google Shape;517;p10"/>
            <p:cNvSpPr/>
            <p:nvPr/>
          </p:nvSpPr>
          <p:spPr>
            <a:xfrm>
              <a:off x="3165464" y="4098"/>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18" name="Google Shape;518;p10"/>
            <p:cNvSpPr txBox="1"/>
            <p:nvPr/>
          </p:nvSpPr>
          <p:spPr>
            <a:xfrm>
              <a:off x="3165464" y="4098"/>
              <a:ext cx="1627991"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Reveals experience level needed</a:t>
              </a:r>
              <a:endParaRPr sz="1400" b="0" i="0" u="none" strike="noStrike" cap="none">
                <a:solidFill>
                  <a:srgbClr val="000000"/>
                </a:solidFill>
                <a:latin typeface="Arial"/>
                <a:ea typeface="Arial"/>
                <a:cs typeface="Arial"/>
                <a:sym typeface="Arial"/>
              </a:endParaRPr>
            </a:p>
          </p:txBody>
        </p:sp>
        <p:sp>
          <p:nvSpPr>
            <p:cNvPr id="519" name="Google Shape;519;p10"/>
            <p:cNvSpPr/>
            <p:nvPr/>
          </p:nvSpPr>
          <p:spPr>
            <a:xfrm>
              <a:off x="0" y="1095450"/>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0" name="Google Shape;520;p10"/>
            <p:cNvSpPr/>
            <p:nvPr/>
          </p:nvSpPr>
          <p:spPr>
            <a:xfrm>
              <a:off x="264107" y="1291894"/>
              <a:ext cx="480194" cy="480194"/>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1" name="Google Shape;521;p10"/>
            <p:cNvSpPr/>
            <p:nvPr/>
          </p:nvSpPr>
          <p:spPr>
            <a:xfrm>
              <a:off x="1008409" y="1095450"/>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2" name="Google Shape;522;p10"/>
            <p:cNvSpPr txBox="1"/>
            <p:nvPr/>
          </p:nvSpPr>
          <p:spPr>
            <a:xfrm>
              <a:off x="1008409" y="1095450"/>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Field of study</a:t>
              </a:r>
              <a:endParaRPr sz="1400" b="0" i="0" u="none" strike="noStrike" cap="none">
                <a:solidFill>
                  <a:srgbClr val="000000"/>
                </a:solidFill>
                <a:latin typeface="Arial"/>
                <a:ea typeface="Arial"/>
                <a:cs typeface="Arial"/>
                <a:sym typeface="Arial"/>
              </a:endParaRPr>
            </a:p>
          </p:txBody>
        </p:sp>
        <p:sp>
          <p:nvSpPr>
            <p:cNvPr id="523" name="Google Shape;523;p10"/>
            <p:cNvSpPr/>
            <p:nvPr/>
          </p:nvSpPr>
          <p:spPr>
            <a:xfrm>
              <a:off x="3165464" y="1095450"/>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4" name="Google Shape;524;p10"/>
            <p:cNvSpPr txBox="1"/>
            <p:nvPr/>
          </p:nvSpPr>
          <p:spPr>
            <a:xfrm>
              <a:off x="3165464" y="1095450"/>
              <a:ext cx="1627991"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Highlight your knowledge in this area</a:t>
              </a:r>
              <a:endParaRPr sz="1400" b="0" i="0" u="none" strike="noStrike" cap="none">
                <a:solidFill>
                  <a:srgbClr val="000000"/>
                </a:solidFill>
                <a:latin typeface="Arial"/>
                <a:ea typeface="Arial"/>
                <a:cs typeface="Arial"/>
                <a:sym typeface="Arial"/>
              </a:endParaRPr>
            </a:p>
          </p:txBody>
        </p:sp>
        <p:sp>
          <p:nvSpPr>
            <p:cNvPr id="525" name="Google Shape;525;p10"/>
            <p:cNvSpPr/>
            <p:nvPr/>
          </p:nvSpPr>
          <p:spPr>
            <a:xfrm>
              <a:off x="0" y="2186802"/>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6" name="Google Shape;526;p10"/>
            <p:cNvSpPr/>
            <p:nvPr/>
          </p:nvSpPr>
          <p:spPr>
            <a:xfrm>
              <a:off x="264107" y="2383246"/>
              <a:ext cx="480194" cy="480194"/>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7" name="Google Shape;527;p10"/>
            <p:cNvSpPr/>
            <p:nvPr/>
          </p:nvSpPr>
          <p:spPr>
            <a:xfrm>
              <a:off x="1008409" y="2186802"/>
              <a:ext cx="2157055"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28" name="Google Shape;528;p10"/>
            <p:cNvSpPr txBox="1"/>
            <p:nvPr/>
          </p:nvSpPr>
          <p:spPr>
            <a:xfrm>
              <a:off x="1008409" y="2186802"/>
              <a:ext cx="2157055"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Position split</a:t>
              </a:r>
              <a:endParaRPr sz="1400" b="0" i="0" u="none" strike="noStrike" cap="none">
                <a:solidFill>
                  <a:srgbClr val="000000"/>
                </a:solidFill>
                <a:latin typeface="Arial"/>
                <a:ea typeface="Arial"/>
                <a:cs typeface="Arial"/>
                <a:sym typeface="Arial"/>
              </a:endParaRPr>
            </a:p>
          </p:txBody>
        </p:sp>
        <p:sp>
          <p:nvSpPr>
            <p:cNvPr id="529" name="Google Shape;529;p10"/>
            <p:cNvSpPr/>
            <p:nvPr/>
          </p:nvSpPr>
          <p:spPr>
            <a:xfrm>
              <a:off x="3165464" y="2186802"/>
              <a:ext cx="1627991"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0" name="Google Shape;530;p10"/>
            <p:cNvSpPr txBox="1"/>
            <p:nvPr/>
          </p:nvSpPr>
          <p:spPr>
            <a:xfrm>
              <a:off x="3165464" y="2186802"/>
              <a:ext cx="1765309"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Research? Teaching? Extension? Marketing? Multi-disciplinary?</a:t>
              </a:r>
              <a:endParaRPr sz="1400" b="0" i="0" u="none" strike="noStrike" cap="none">
                <a:solidFill>
                  <a:srgbClr val="000000"/>
                </a:solidFill>
                <a:latin typeface="Arial"/>
                <a:ea typeface="Arial"/>
                <a:cs typeface="Arial"/>
                <a:sym typeface="Arial"/>
              </a:endParaRPr>
            </a:p>
          </p:txBody>
        </p:sp>
        <p:sp>
          <p:nvSpPr>
            <p:cNvPr id="531" name="Google Shape;531;p10"/>
            <p:cNvSpPr/>
            <p:nvPr/>
          </p:nvSpPr>
          <p:spPr>
            <a:xfrm>
              <a:off x="0" y="3278154"/>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2" name="Google Shape;532;p10"/>
            <p:cNvSpPr/>
            <p:nvPr/>
          </p:nvSpPr>
          <p:spPr>
            <a:xfrm>
              <a:off x="264107" y="3474597"/>
              <a:ext cx="480194" cy="480194"/>
            </a:xfrm>
            <a:prstGeom prst="rect">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3" name="Google Shape;533;p10"/>
            <p:cNvSpPr/>
            <p:nvPr/>
          </p:nvSpPr>
          <p:spPr>
            <a:xfrm>
              <a:off x="1008409" y="3278154"/>
              <a:ext cx="3785046"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4" name="Google Shape;534;p10"/>
            <p:cNvSpPr txBox="1"/>
            <p:nvPr/>
          </p:nvSpPr>
          <p:spPr>
            <a:xfrm>
              <a:off x="1008409" y="3278154"/>
              <a:ext cx="3785046"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Other requirements/preferred qualifications</a:t>
              </a:r>
              <a:endParaRPr sz="1400" b="0" i="0" u="none" strike="noStrike" cap="none">
                <a:solidFill>
                  <a:srgbClr val="000000"/>
                </a:solidFill>
                <a:latin typeface="Arial"/>
                <a:ea typeface="Arial"/>
                <a:cs typeface="Arial"/>
                <a:sym typeface="Arial"/>
              </a:endParaRPr>
            </a:p>
          </p:txBody>
        </p:sp>
        <p:sp>
          <p:nvSpPr>
            <p:cNvPr id="535" name="Google Shape;535;p10"/>
            <p:cNvSpPr/>
            <p:nvPr/>
          </p:nvSpPr>
          <p:spPr>
            <a:xfrm>
              <a:off x="0" y="4369506"/>
              <a:ext cx="4793456" cy="873081"/>
            </a:xfrm>
            <a:prstGeom prst="roundRect">
              <a:avLst>
                <a:gd name="adj" fmla="val 10000"/>
              </a:avLst>
            </a:prstGeom>
            <a:solidFill>
              <a:srgbClr val="F2F2F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6" name="Google Shape;536;p10"/>
            <p:cNvSpPr/>
            <p:nvPr/>
          </p:nvSpPr>
          <p:spPr>
            <a:xfrm>
              <a:off x="264107" y="4565949"/>
              <a:ext cx="480194" cy="480194"/>
            </a:xfrm>
            <a:prstGeom prst="rect">
              <a:avLst/>
            </a:prstGeom>
            <a:blipFill rotWithShape="1">
              <a:blip r:embed="rId8">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7" name="Google Shape;537;p10"/>
            <p:cNvSpPr/>
            <p:nvPr/>
          </p:nvSpPr>
          <p:spPr>
            <a:xfrm>
              <a:off x="1008409" y="4369506"/>
              <a:ext cx="3785046" cy="873081"/>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38" name="Google Shape;538;p10"/>
            <p:cNvSpPr txBox="1"/>
            <p:nvPr/>
          </p:nvSpPr>
          <p:spPr>
            <a:xfrm>
              <a:off x="1008409" y="4369506"/>
              <a:ext cx="3785046" cy="873081"/>
            </a:xfrm>
            <a:prstGeom prst="rect">
              <a:avLst/>
            </a:prstGeom>
            <a:noFill/>
            <a:ln>
              <a:noFill/>
            </a:ln>
          </p:spPr>
          <p:txBody>
            <a:bodyPr spcFirstLastPara="1" wrap="square" lIns="92400" tIns="92400" rIns="92400" bIns="92400" anchor="ctr" anchorCtr="0">
              <a:noAutofit/>
            </a:bodyPr>
            <a:lstStyle/>
            <a:p>
              <a:pPr marL="0" marR="0" lvl="0" indent="0" algn="l" rtl="0">
                <a:lnSpc>
                  <a:spcPct val="90000"/>
                </a:lnSpc>
                <a:spcBef>
                  <a:spcPts val="0"/>
                </a:spcBef>
                <a:spcAft>
                  <a:spcPts val="0"/>
                </a:spcAft>
                <a:buClr>
                  <a:schemeClr val="dk1"/>
                </a:buClr>
                <a:buSzPts val="1800"/>
                <a:buFont typeface="Century Gothic"/>
                <a:buNone/>
              </a:pPr>
              <a:r>
                <a:rPr lang="en-US" sz="1800" b="0" i="0" u="none" strike="noStrike" cap="none">
                  <a:solidFill>
                    <a:schemeClr val="dk1"/>
                  </a:solidFill>
                  <a:latin typeface="Century Gothic"/>
                  <a:ea typeface="Century Gothic"/>
                  <a:cs typeface="Century Gothic"/>
                  <a:sym typeface="Century Gothic"/>
                </a:rPr>
                <a:t>If you don’t understand something: Find out! </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542"/>
        <p:cNvGrpSpPr/>
        <p:nvPr/>
      </p:nvGrpSpPr>
      <p:grpSpPr>
        <a:xfrm>
          <a:off x="0" y="0"/>
          <a:ext cx="0" cy="0"/>
          <a:chOff x="0" y="0"/>
          <a:chExt cx="0" cy="0"/>
        </a:xfrm>
      </p:grpSpPr>
      <p:sp>
        <p:nvSpPr>
          <p:cNvPr id="543" name="Google Shape;543;p11"/>
          <p:cNvSpPr txBox="1">
            <a:spLocks noGrp="1"/>
          </p:cNvSpPr>
          <p:nvPr>
            <p:ph type="title"/>
          </p:nvPr>
        </p:nvSpPr>
        <p:spPr>
          <a:xfrm>
            <a:off x="457199" y="278496"/>
            <a:ext cx="8260235" cy="1030086"/>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1"/>
              </a:buClr>
              <a:buSzPts val="3200"/>
              <a:buFont typeface="Century Gothic"/>
              <a:buNone/>
            </a:pPr>
            <a:r>
              <a:rPr lang="en-US"/>
              <a:t>Reading the Job Advertisement</a:t>
            </a:r>
            <a:endParaRPr/>
          </a:p>
        </p:txBody>
      </p:sp>
      <p:pic>
        <p:nvPicPr>
          <p:cNvPr id="544" name="Google Shape;544;p11" descr="Screen shot 2015-02-25 at 10.03.01 PM.png"/>
          <p:cNvPicPr preferRelativeResize="0"/>
          <p:nvPr/>
        </p:nvPicPr>
        <p:blipFill rotWithShape="1">
          <a:blip r:embed="rId3">
            <a:alphaModFix/>
          </a:blip>
          <a:srcRect/>
          <a:stretch/>
        </p:blipFill>
        <p:spPr>
          <a:xfrm>
            <a:off x="771040" y="1219237"/>
            <a:ext cx="7601919" cy="5457788"/>
          </a:xfrm>
          <a:prstGeom prst="rect">
            <a:avLst/>
          </a:prstGeom>
          <a:noFill/>
          <a:ln>
            <a:noFill/>
          </a:ln>
        </p:spPr>
      </p:pic>
      <p:sp>
        <p:nvSpPr>
          <p:cNvPr id="545" name="Google Shape;545;p11"/>
          <p:cNvSpPr txBox="1"/>
          <p:nvPr/>
        </p:nvSpPr>
        <p:spPr>
          <a:xfrm>
            <a:off x="1092490" y="2064657"/>
            <a:ext cx="203816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Company Info</a:t>
            </a:r>
            <a:endParaRPr sz="1400" b="0" i="0" u="none" strike="noStrike" cap="none">
              <a:solidFill>
                <a:srgbClr val="000000"/>
              </a:solidFill>
              <a:latin typeface="Arial"/>
              <a:ea typeface="Arial"/>
              <a:cs typeface="Arial"/>
              <a:sym typeface="Arial"/>
            </a:endParaRPr>
          </a:p>
        </p:txBody>
      </p:sp>
      <p:sp>
        <p:nvSpPr>
          <p:cNvPr id="546" name="Google Shape;546;p11"/>
          <p:cNvSpPr txBox="1"/>
          <p:nvPr/>
        </p:nvSpPr>
        <p:spPr>
          <a:xfrm>
            <a:off x="1092490" y="3623471"/>
            <a:ext cx="2038168"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Job Description</a:t>
            </a:r>
            <a:endParaRPr sz="1400" b="0" i="0" u="none" strike="noStrike" cap="none">
              <a:solidFill>
                <a:srgbClr val="000000"/>
              </a:solidFill>
              <a:latin typeface="Arial"/>
              <a:ea typeface="Arial"/>
              <a:cs typeface="Arial"/>
              <a:sym typeface="Arial"/>
            </a:endParaRPr>
          </a:p>
        </p:txBody>
      </p:sp>
      <p:sp>
        <p:nvSpPr>
          <p:cNvPr id="547" name="Google Shape;547;p11"/>
          <p:cNvSpPr txBox="1"/>
          <p:nvPr/>
        </p:nvSpPr>
        <p:spPr>
          <a:xfrm>
            <a:off x="50885" y="5309849"/>
            <a:ext cx="3174922" cy="92333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Anything underlined in red should be </a:t>
            </a:r>
            <a:r>
              <a:rPr lang="en-US" sz="1800" b="0" i="1" u="none" strike="noStrike" cap="none">
                <a:solidFill>
                  <a:srgbClr val="FF0000"/>
                </a:solidFill>
                <a:latin typeface="Century Gothic"/>
                <a:ea typeface="Century Gothic"/>
                <a:cs typeface="Century Gothic"/>
                <a:sym typeface="Century Gothic"/>
              </a:rPr>
              <a:t>specifically </a:t>
            </a:r>
            <a:r>
              <a:rPr lang="en-US" sz="1800" b="0" i="0" u="none" strike="noStrike" cap="none">
                <a:solidFill>
                  <a:srgbClr val="FF0000"/>
                </a:solidFill>
                <a:latin typeface="Century Gothic"/>
                <a:ea typeface="Century Gothic"/>
                <a:cs typeface="Century Gothic"/>
                <a:sym typeface="Century Gothic"/>
              </a:rPr>
              <a:t>addressed in your CV</a:t>
            </a:r>
            <a:endParaRPr sz="1400" b="0" i="0" u="none" strike="noStrike" cap="none">
              <a:solidFill>
                <a:srgbClr val="000000"/>
              </a:solidFill>
              <a:latin typeface="Arial"/>
              <a:ea typeface="Arial"/>
              <a:cs typeface="Arial"/>
              <a:sym typeface="Arial"/>
            </a:endParaRPr>
          </a:p>
        </p:txBody>
      </p:sp>
      <p:cxnSp>
        <p:nvCxnSpPr>
          <p:cNvPr id="548" name="Google Shape;548;p11"/>
          <p:cNvCxnSpPr/>
          <p:nvPr/>
        </p:nvCxnSpPr>
        <p:spPr>
          <a:xfrm>
            <a:off x="5614132" y="3396962"/>
            <a:ext cx="1365242" cy="0"/>
          </a:xfrm>
          <a:prstGeom prst="straightConnector1">
            <a:avLst/>
          </a:prstGeom>
          <a:noFill/>
          <a:ln w="19050" cap="rnd" cmpd="sng">
            <a:solidFill>
              <a:srgbClr val="FF0000"/>
            </a:solidFill>
            <a:prstDash val="solid"/>
            <a:round/>
            <a:headEnd type="none" w="sm" len="sm"/>
            <a:tailEnd type="none" w="sm" len="sm"/>
          </a:ln>
        </p:spPr>
      </p:cxnSp>
      <p:cxnSp>
        <p:nvCxnSpPr>
          <p:cNvPr id="549" name="Google Shape;549;p11"/>
          <p:cNvCxnSpPr/>
          <p:nvPr/>
        </p:nvCxnSpPr>
        <p:spPr>
          <a:xfrm>
            <a:off x="5173993" y="3583427"/>
            <a:ext cx="2004421" cy="0"/>
          </a:xfrm>
          <a:prstGeom prst="straightConnector1">
            <a:avLst/>
          </a:prstGeom>
          <a:noFill/>
          <a:ln w="19050" cap="rnd" cmpd="sng">
            <a:solidFill>
              <a:srgbClr val="FF0000"/>
            </a:solidFill>
            <a:prstDash val="solid"/>
            <a:round/>
            <a:headEnd type="none" w="sm" len="sm"/>
            <a:tailEnd type="none" w="sm" len="sm"/>
          </a:ln>
        </p:spPr>
      </p:cxnSp>
      <p:cxnSp>
        <p:nvCxnSpPr>
          <p:cNvPr id="550" name="Google Shape;550;p11"/>
          <p:cNvCxnSpPr/>
          <p:nvPr/>
        </p:nvCxnSpPr>
        <p:spPr>
          <a:xfrm>
            <a:off x="3650297" y="3770914"/>
            <a:ext cx="1172702" cy="0"/>
          </a:xfrm>
          <a:prstGeom prst="straightConnector1">
            <a:avLst/>
          </a:prstGeom>
          <a:noFill/>
          <a:ln w="19050" cap="rnd" cmpd="sng">
            <a:solidFill>
              <a:srgbClr val="FF0000"/>
            </a:solidFill>
            <a:prstDash val="solid"/>
            <a:round/>
            <a:headEnd type="none" w="sm" len="sm"/>
            <a:tailEnd type="none" w="sm" len="sm"/>
          </a:ln>
        </p:spPr>
      </p:cxnSp>
      <p:cxnSp>
        <p:nvCxnSpPr>
          <p:cNvPr id="551" name="Google Shape;551;p11"/>
          <p:cNvCxnSpPr/>
          <p:nvPr/>
        </p:nvCxnSpPr>
        <p:spPr>
          <a:xfrm>
            <a:off x="3913259" y="3978509"/>
            <a:ext cx="4193524" cy="14294"/>
          </a:xfrm>
          <a:prstGeom prst="straightConnector1">
            <a:avLst/>
          </a:prstGeom>
          <a:noFill/>
          <a:ln w="19050" cap="rnd" cmpd="sng">
            <a:solidFill>
              <a:srgbClr val="FF0000"/>
            </a:solidFill>
            <a:prstDash val="solid"/>
            <a:round/>
            <a:headEnd type="none" w="sm" len="sm"/>
            <a:tailEnd type="none" w="sm" len="sm"/>
          </a:ln>
        </p:spPr>
      </p:cxnSp>
      <p:cxnSp>
        <p:nvCxnSpPr>
          <p:cNvPr id="552" name="Google Shape;552;p11"/>
          <p:cNvCxnSpPr/>
          <p:nvPr/>
        </p:nvCxnSpPr>
        <p:spPr>
          <a:xfrm>
            <a:off x="3175184" y="4175733"/>
            <a:ext cx="1257475" cy="0"/>
          </a:xfrm>
          <a:prstGeom prst="straightConnector1">
            <a:avLst/>
          </a:prstGeom>
          <a:noFill/>
          <a:ln w="19050" cap="rnd" cmpd="sng">
            <a:solidFill>
              <a:srgbClr val="FF0000"/>
            </a:solidFill>
            <a:prstDash val="solid"/>
            <a:round/>
            <a:headEnd type="none" w="sm" len="sm"/>
            <a:tailEnd type="none" w="sm" len="sm"/>
          </a:ln>
        </p:spPr>
      </p:cxnSp>
      <p:cxnSp>
        <p:nvCxnSpPr>
          <p:cNvPr id="553" name="Google Shape;553;p11"/>
          <p:cNvCxnSpPr/>
          <p:nvPr/>
        </p:nvCxnSpPr>
        <p:spPr>
          <a:xfrm>
            <a:off x="3458505" y="4750902"/>
            <a:ext cx="3022458" cy="0"/>
          </a:xfrm>
          <a:prstGeom prst="straightConnector1">
            <a:avLst/>
          </a:prstGeom>
          <a:noFill/>
          <a:ln w="19050" cap="rnd" cmpd="sng">
            <a:solidFill>
              <a:srgbClr val="FF0000"/>
            </a:solidFill>
            <a:prstDash val="solid"/>
            <a:round/>
            <a:headEnd type="none" w="sm" len="sm"/>
            <a:tailEnd type="none" w="sm" len="sm"/>
          </a:ln>
        </p:spPr>
      </p:cxnSp>
      <p:cxnSp>
        <p:nvCxnSpPr>
          <p:cNvPr id="554" name="Google Shape;554;p11"/>
          <p:cNvCxnSpPr/>
          <p:nvPr/>
        </p:nvCxnSpPr>
        <p:spPr>
          <a:xfrm>
            <a:off x="3174923" y="4549424"/>
            <a:ext cx="3661306" cy="0"/>
          </a:xfrm>
          <a:prstGeom prst="straightConnector1">
            <a:avLst/>
          </a:prstGeom>
          <a:noFill/>
          <a:ln w="19050" cap="rnd" cmpd="sng">
            <a:solidFill>
              <a:srgbClr val="FF0000"/>
            </a:solidFill>
            <a:prstDash val="solid"/>
            <a:round/>
            <a:headEnd type="none" w="sm" len="sm"/>
            <a:tailEnd type="none" w="sm" len="sm"/>
          </a:ln>
        </p:spPr>
      </p:cxnSp>
      <p:cxnSp>
        <p:nvCxnSpPr>
          <p:cNvPr id="555" name="Google Shape;555;p11"/>
          <p:cNvCxnSpPr/>
          <p:nvPr/>
        </p:nvCxnSpPr>
        <p:spPr>
          <a:xfrm>
            <a:off x="3166582" y="4750902"/>
            <a:ext cx="4367425" cy="0"/>
          </a:xfrm>
          <a:prstGeom prst="straightConnector1">
            <a:avLst/>
          </a:prstGeom>
          <a:noFill/>
          <a:ln w="19050" cap="rnd" cmpd="sng">
            <a:solidFill>
              <a:srgbClr val="FF0000"/>
            </a:solidFill>
            <a:prstDash val="solid"/>
            <a:round/>
            <a:headEnd type="none" w="sm" len="sm"/>
            <a:tailEnd type="none" w="sm" len="sm"/>
          </a:ln>
        </p:spPr>
      </p:cxnSp>
      <p:cxnSp>
        <p:nvCxnSpPr>
          <p:cNvPr id="556" name="Google Shape;556;p11"/>
          <p:cNvCxnSpPr/>
          <p:nvPr/>
        </p:nvCxnSpPr>
        <p:spPr>
          <a:xfrm>
            <a:off x="3151274" y="4953093"/>
            <a:ext cx="1281385" cy="0"/>
          </a:xfrm>
          <a:prstGeom prst="straightConnector1">
            <a:avLst/>
          </a:prstGeom>
          <a:noFill/>
          <a:ln w="19050" cap="rnd" cmpd="sng">
            <a:solidFill>
              <a:srgbClr val="FF0000"/>
            </a:solidFill>
            <a:prstDash val="solid"/>
            <a:round/>
            <a:headEnd type="none" w="sm" len="sm"/>
            <a:tailEnd type="none" w="sm" len="sm"/>
          </a:ln>
        </p:spPr>
      </p:cxnSp>
      <p:cxnSp>
        <p:nvCxnSpPr>
          <p:cNvPr id="557" name="Google Shape;557;p11"/>
          <p:cNvCxnSpPr/>
          <p:nvPr/>
        </p:nvCxnSpPr>
        <p:spPr>
          <a:xfrm>
            <a:off x="5933585" y="5238374"/>
            <a:ext cx="1349337" cy="0"/>
          </a:xfrm>
          <a:prstGeom prst="straightConnector1">
            <a:avLst/>
          </a:prstGeom>
          <a:noFill/>
          <a:ln w="19050" cap="rnd" cmpd="sng">
            <a:solidFill>
              <a:srgbClr val="FF0000"/>
            </a:solidFill>
            <a:prstDash val="solid"/>
            <a:round/>
            <a:headEnd type="none" w="sm" len="sm"/>
            <a:tailEnd type="none" w="sm" len="sm"/>
          </a:ln>
        </p:spPr>
      </p:cxnSp>
      <p:cxnSp>
        <p:nvCxnSpPr>
          <p:cNvPr id="558" name="Google Shape;558;p11"/>
          <p:cNvCxnSpPr/>
          <p:nvPr/>
        </p:nvCxnSpPr>
        <p:spPr>
          <a:xfrm>
            <a:off x="6927123" y="5442047"/>
            <a:ext cx="673631" cy="0"/>
          </a:xfrm>
          <a:prstGeom prst="straightConnector1">
            <a:avLst/>
          </a:prstGeom>
          <a:noFill/>
          <a:ln w="19050" cap="rnd" cmpd="sng">
            <a:solidFill>
              <a:srgbClr val="FF0000"/>
            </a:solidFill>
            <a:prstDash val="solid"/>
            <a:round/>
            <a:headEnd type="none" w="sm" len="sm"/>
            <a:tailEnd type="none" w="sm" len="sm"/>
          </a:ln>
        </p:spPr>
      </p:cxnSp>
      <p:cxnSp>
        <p:nvCxnSpPr>
          <p:cNvPr id="559" name="Google Shape;559;p11"/>
          <p:cNvCxnSpPr/>
          <p:nvPr/>
        </p:nvCxnSpPr>
        <p:spPr>
          <a:xfrm>
            <a:off x="3188983" y="5842281"/>
            <a:ext cx="1345263" cy="0"/>
          </a:xfrm>
          <a:prstGeom prst="straightConnector1">
            <a:avLst/>
          </a:prstGeom>
          <a:noFill/>
          <a:ln w="19050" cap="rnd" cmpd="sng">
            <a:solidFill>
              <a:srgbClr val="FF0000"/>
            </a:solidFill>
            <a:prstDash val="solid"/>
            <a:round/>
            <a:headEnd type="none" w="sm" len="sm"/>
            <a:tailEnd type="none" w="sm" len="sm"/>
          </a:ln>
        </p:spPr>
      </p:cxnSp>
      <p:cxnSp>
        <p:nvCxnSpPr>
          <p:cNvPr id="560" name="Google Shape;560;p11"/>
          <p:cNvCxnSpPr/>
          <p:nvPr/>
        </p:nvCxnSpPr>
        <p:spPr>
          <a:xfrm>
            <a:off x="6480963" y="5842281"/>
            <a:ext cx="1488510" cy="0"/>
          </a:xfrm>
          <a:prstGeom prst="straightConnector1">
            <a:avLst/>
          </a:prstGeom>
          <a:noFill/>
          <a:ln w="19050" cap="rnd" cmpd="sng">
            <a:solidFill>
              <a:srgbClr val="FF0000"/>
            </a:solidFill>
            <a:prstDash val="solid"/>
            <a:round/>
            <a:headEnd type="none" w="sm" len="sm"/>
            <a:tailEnd type="none" w="sm" len="sm"/>
          </a:ln>
        </p:spPr>
      </p:cxnSp>
      <p:cxnSp>
        <p:nvCxnSpPr>
          <p:cNvPr id="561" name="Google Shape;561;p11"/>
          <p:cNvCxnSpPr/>
          <p:nvPr/>
        </p:nvCxnSpPr>
        <p:spPr>
          <a:xfrm>
            <a:off x="3218813" y="6046164"/>
            <a:ext cx="1488510" cy="0"/>
          </a:xfrm>
          <a:prstGeom prst="straightConnector1">
            <a:avLst/>
          </a:prstGeom>
          <a:noFill/>
          <a:ln w="19050" cap="rnd" cmpd="sng">
            <a:solidFill>
              <a:srgbClr val="FF0000"/>
            </a:solidFill>
            <a:prstDash val="solid"/>
            <a:round/>
            <a:headEnd type="none" w="sm" len="sm"/>
            <a:tailEnd type="none" w="sm" len="sm"/>
          </a:ln>
        </p:spPr>
      </p:cxnSp>
      <p:cxnSp>
        <p:nvCxnSpPr>
          <p:cNvPr id="562" name="Google Shape;562;p11"/>
          <p:cNvCxnSpPr/>
          <p:nvPr/>
        </p:nvCxnSpPr>
        <p:spPr>
          <a:xfrm>
            <a:off x="4753872" y="6043594"/>
            <a:ext cx="3049008" cy="10891"/>
          </a:xfrm>
          <a:prstGeom prst="straightConnector1">
            <a:avLst/>
          </a:prstGeom>
          <a:noFill/>
          <a:ln w="19050" cap="rnd" cmpd="sng">
            <a:solidFill>
              <a:srgbClr val="FF0000"/>
            </a:solidFill>
            <a:prstDash val="solid"/>
            <a:round/>
            <a:headEnd type="none" w="sm" len="sm"/>
            <a:tailEnd type="none" w="sm" len="sm"/>
          </a:ln>
        </p:spPr>
      </p:cxnSp>
      <p:cxnSp>
        <p:nvCxnSpPr>
          <p:cNvPr id="563" name="Google Shape;563;p11"/>
          <p:cNvCxnSpPr/>
          <p:nvPr/>
        </p:nvCxnSpPr>
        <p:spPr>
          <a:xfrm>
            <a:off x="3174923" y="6233179"/>
            <a:ext cx="4523454" cy="0"/>
          </a:xfrm>
          <a:prstGeom prst="straightConnector1">
            <a:avLst/>
          </a:prstGeom>
          <a:noFill/>
          <a:ln w="19050" cap="rnd" cmpd="sng">
            <a:solidFill>
              <a:srgbClr val="FF0000"/>
            </a:solidFill>
            <a:prstDash val="solid"/>
            <a:round/>
            <a:headEnd type="none" w="sm" len="sm"/>
            <a:tailEnd type="none" w="sm" len="sm"/>
          </a:ln>
        </p:spPr>
      </p:cxnSp>
      <p:cxnSp>
        <p:nvCxnSpPr>
          <p:cNvPr id="564" name="Google Shape;564;p11"/>
          <p:cNvCxnSpPr/>
          <p:nvPr/>
        </p:nvCxnSpPr>
        <p:spPr>
          <a:xfrm>
            <a:off x="3188983" y="6426259"/>
            <a:ext cx="4509394" cy="0"/>
          </a:xfrm>
          <a:prstGeom prst="straightConnector1">
            <a:avLst/>
          </a:prstGeom>
          <a:noFill/>
          <a:ln w="19050" cap="rnd" cmpd="sng">
            <a:solidFill>
              <a:srgbClr val="FF0000"/>
            </a:solidFill>
            <a:prstDash val="solid"/>
            <a:round/>
            <a:headEnd type="none" w="sm" len="sm"/>
            <a:tailEnd type="none" w="sm" len="sm"/>
          </a:ln>
        </p:spPr>
      </p:cxnSp>
      <p:cxnSp>
        <p:nvCxnSpPr>
          <p:cNvPr id="565" name="Google Shape;565;p11"/>
          <p:cNvCxnSpPr/>
          <p:nvPr/>
        </p:nvCxnSpPr>
        <p:spPr>
          <a:xfrm>
            <a:off x="3166582" y="6604642"/>
            <a:ext cx="673631" cy="0"/>
          </a:xfrm>
          <a:prstGeom prst="straightConnector1">
            <a:avLst/>
          </a:prstGeom>
          <a:noFill/>
          <a:ln w="19050" cap="rnd" cmpd="sng">
            <a:solidFill>
              <a:srgbClr val="FF0000"/>
            </a:solidFill>
            <a:prstDash val="solid"/>
            <a:round/>
            <a:headEnd type="none" w="sm" len="sm"/>
            <a:tailEnd type="none" w="sm" len="sm"/>
          </a:ln>
        </p:spPr>
      </p:cxnSp>
      <p:cxnSp>
        <p:nvCxnSpPr>
          <p:cNvPr id="566" name="Google Shape;566;p11"/>
          <p:cNvCxnSpPr/>
          <p:nvPr/>
        </p:nvCxnSpPr>
        <p:spPr>
          <a:xfrm rot="10800000" flipH="1">
            <a:off x="3112783" y="5454381"/>
            <a:ext cx="2919000" cy="6900"/>
          </a:xfrm>
          <a:prstGeom prst="straightConnector1">
            <a:avLst/>
          </a:prstGeom>
          <a:noFill/>
          <a:ln w="19050" cap="rnd" cmpd="sng">
            <a:solidFill>
              <a:srgbClr val="FF0000"/>
            </a:solidFill>
            <a:prstDash val="solid"/>
            <a:round/>
            <a:headEnd type="none" w="sm" len="sm"/>
            <a:tailEnd type="none" w="sm" len="sm"/>
          </a:ln>
        </p:spPr>
      </p:cxn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571" name="Google Shape;571;gae27db19d3_0_0"/>
          <p:cNvSpPr txBox="1">
            <a:spLocks noGrp="1"/>
          </p:cNvSpPr>
          <p:nvPr>
            <p:ph type="title"/>
          </p:nvPr>
        </p:nvSpPr>
        <p:spPr>
          <a:xfrm>
            <a:off x="457199" y="278496"/>
            <a:ext cx="8260200" cy="10302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200"/>
              <a:buFont typeface="Century Gothic"/>
              <a:buNone/>
            </a:pPr>
            <a:r>
              <a:rPr lang="en-US"/>
              <a:t>Reading the Job Advertisement</a:t>
            </a:r>
            <a:endParaRPr/>
          </a:p>
        </p:txBody>
      </p:sp>
      <p:pic>
        <p:nvPicPr>
          <p:cNvPr id="572" name="Google Shape;572;gae27db19d3_0_0" descr="Screen shot 2015-02-25 at 10.03.01 PM.png"/>
          <p:cNvPicPr preferRelativeResize="0"/>
          <p:nvPr/>
        </p:nvPicPr>
        <p:blipFill rotWithShape="1">
          <a:blip r:embed="rId3">
            <a:alphaModFix/>
          </a:blip>
          <a:srcRect/>
          <a:stretch/>
        </p:blipFill>
        <p:spPr>
          <a:xfrm>
            <a:off x="771040" y="1219237"/>
            <a:ext cx="7601919" cy="5457788"/>
          </a:xfrm>
          <a:prstGeom prst="rect">
            <a:avLst/>
          </a:prstGeom>
          <a:noFill/>
          <a:ln>
            <a:noFill/>
          </a:ln>
        </p:spPr>
      </p:pic>
      <p:sp>
        <p:nvSpPr>
          <p:cNvPr id="573" name="Google Shape;573;gae27db19d3_0_0"/>
          <p:cNvSpPr txBox="1"/>
          <p:nvPr/>
        </p:nvSpPr>
        <p:spPr>
          <a:xfrm>
            <a:off x="1092490" y="2064657"/>
            <a:ext cx="20382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Company Info</a:t>
            </a:r>
            <a:endParaRPr sz="1400" b="0" i="0" u="none" strike="noStrike" cap="none">
              <a:solidFill>
                <a:srgbClr val="000000"/>
              </a:solidFill>
              <a:latin typeface="Arial"/>
              <a:ea typeface="Arial"/>
              <a:cs typeface="Arial"/>
              <a:sym typeface="Arial"/>
            </a:endParaRPr>
          </a:p>
        </p:txBody>
      </p:sp>
      <p:sp>
        <p:nvSpPr>
          <p:cNvPr id="574" name="Google Shape;574;gae27db19d3_0_0"/>
          <p:cNvSpPr txBox="1"/>
          <p:nvPr/>
        </p:nvSpPr>
        <p:spPr>
          <a:xfrm>
            <a:off x="1092490" y="3623471"/>
            <a:ext cx="2038200" cy="3693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Job Description</a:t>
            </a:r>
            <a:endParaRPr sz="1400" b="0" i="0" u="none" strike="noStrike" cap="none">
              <a:solidFill>
                <a:srgbClr val="000000"/>
              </a:solidFill>
              <a:latin typeface="Arial"/>
              <a:ea typeface="Arial"/>
              <a:cs typeface="Arial"/>
              <a:sym typeface="Arial"/>
            </a:endParaRPr>
          </a:p>
        </p:txBody>
      </p:sp>
      <p:sp>
        <p:nvSpPr>
          <p:cNvPr id="575" name="Google Shape;575;gae27db19d3_0_0"/>
          <p:cNvSpPr txBox="1"/>
          <p:nvPr/>
        </p:nvSpPr>
        <p:spPr>
          <a:xfrm>
            <a:off x="50885" y="5309849"/>
            <a:ext cx="3174900" cy="923400"/>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rgbClr val="FF0000"/>
                </a:solidFill>
                <a:latin typeface="Century Gothic"/>
                <a:ea typeface="Century Gothic"/>
                <a:cs typeface="Century Gothic"/>
                <a:sym typeface="Century Gothic"/>
              </a:rPr>
              <a:t>Anything underlined in red should be </a:t>
            </a:r>
            <a:r>
              <a:rPr lang="en-US" sz="1800" b="0" i="1" u="none" strike="noStrike" cap="none">
                <a:solidFill>
                  <a:srgbClr val="FF0000"/>
                </a:solidFill>
                <a:latin typeface="Century Gothic"/>
                <a:ea typeface="Century Gothic"/>
                <a:cs typeface="Century Gothic"/>
                <a:sym typeface="Century Gothic"/>
              </a:rPr>
              <a:t>specifically </a:t>
            </a:r>
            <a:r>
              <a:rPr lang="en-US" sz="1800" b="0" i="0" u="none" strike="noStrike" cap="none">
                <a:solidFill>
                  <a:srgbClr val="FF0000"/>
                </a:solidFill>
                <a:latin typeface="Century Gothic"/>
                <a:ea typeface="Century Gothic"/>
                <a:cs typeface="Century Gothic"/>
                <a:sym typeface="Century Gothic"/>
              </a:rPr>
              <a:t>addressed in your CV</a:t>
            </a:r>
            <a:endParaRPr sz="1400" b="0" i="0" u="none" strike="noStrike" cap="none">
              <a:solidFill>
                <a:srgbClr val="000000"/>
              </a:solidFill>
              <a:latin typeface="Arial"/>
              <a:ea typeface="Arial"/>
              <a:cs typeface="Arial"/>
              <a:sym typeface="Arial"/>
            </a:endParaRPr>
          </a:p>
        </p:txBody>
      </p:sp>
      <p:cxnSp>
        <p:nvCxnSpPr>
          <p:cNvPr id="576" name="Google Shape;576;gae27db19d3_0_0"/>
          <p:cNvCxnSpPr/>
          <p:nvPr/>
        </p:nvCxnSpPr>
        <p:spPr>
          <a:xfrm>
            <a:off x="5692513" y="3423089"/>
            <a:ext cx="1365300" cy="0"/>
          </a:xfrm>
          <a:prstGeom prst="straightConnector1">
            <a:avLst/>
          </a:prstGeom>
          <a:noFill/>
          <a:ln w="19050" cap="rnd" cmpd="sng">
            <a:solidFill>
              <a:srgbClr val="FF0000"/>
            </a:solidFill>
            <a:prstDash val="solid"/>
            <a:round/>
            <a:headEnd type="none" w="sm" len="sm"/>
            <a:tailEnd type="none" w="sm" len="sm"/>
          </a:ln>
        </p:spPr>
      </p:cxnSp>
      <p:cxnSp>
        <p:nvCxnSpPr>
          <p:cNvPr id="577" name="Google Shape;577;gae27db19d3_0_0"/>
          <p:cNvCxnSpPr/>
          <p:nvPr/>
        </p:nvCxnSpPr>
        <p:spPr>
          <a:xfrm>
            <a:off x="5278501" y="3626972"/>
            <a:ext cx="2004300" cy="0"/>
          </a:xfrm>
          <a:prstGeom prst="straightConnector1">
            <a:avLst/>
          </a:prstGeom>
          <a:noFill/>
          <a:ln w="19050" cap="rnd" cmpd="sng">
            <a:solidFill>
              <a:srgbClr val="FF0000"/>
            </a:solidFill>
            <a:prstDash val="solid"/>
            <a:round/>
            <a:headEnd type="none" w="sm" len="sm"/>
            <a:tailEnd type="none" w="sm" len="sm"/>
          </a:ln>
        </p:spPr>
      </p:cxnSp>
      <p:cxnSp>
        <p:nvCxnSpPr>
          <p:cNvPr id="578" name="Google Shape;578;gae27db19d3_0_0"/>
          <p:cNvCxnSpPr/>
          <p:nvPr/>
        </p:nvCxnSpPr>
        <p:spPr>
          <a:xfrm>
            <a:off x="3650297" y="3770914"/>
            <a:ext cx="1172700" cy="0"/>
          </a:xfrm>
          <a:prstGeom prst="straightConnector1">
            <a:avLst/>
          </a:prstGeom>
          <a:noFill/>
          <a:ln w="19050" cap="rnd" cmpd="sng">
            <a:solidFill>
              <a:srgbClr val="FF0000"/>
            </a:solidFill>
            <a:prstDash val="solid"/>
            <a:round/>
            <a:headEnd type="none" w="sm" len="sm"/>
            <a:tailEnd type="none" w="sm" len="sm"/>
          </a:ln>
        </p:spPr>
      </p:cxnSp>
      <p:cxnSp>
        <p:nvCxnSpPr>
          <p:cNvPr id="579" name="Google Shape;579;gae27db19d3_0_0"/>
          <p:cNvCxnSpPr/>
          <p:nvPr/>
        </p:nvCxnSpPr>
        <p:spPr>
          <a:xfrm>
            <a:off x="3913259" y="3978509"/>
            <a:ext cx="4490700" cy="0"/>
          </a:xfrm>
          <a:prstGeom prst="straightConnector1">
            <a:avLst/>
          </a:prstGeom>
          <a:noFill/>
          <a:ln w="19050" cap="rnd" cmpd="sng">
            <a:solidFill>
              <a:srgbClr val="FF0000"/>
            </a:solidFill>
            <a:prstDash val="solid"/>
            <a:round/>
            <a:headEnd type="none" w="sm" len="sm"/>
            <a:tailEnd type="none" w="sm" len="sm"/>
          </a:ln>
        </p:spPr>
      </p:cxnSp>
      <p:cxnSp>
        <p:nvCxnSpPr>
          <p:cNvPr id="580" name="Google Shape;580;gae27db19d3_0_0"/>
          <p:cNvCxnSpPr/>
          <p:nvPr/>
        </p:nvCxnSpPr>
        <p:spPr>
          <a:xfrm>
            <a:off x="3044555" y="4184442"/>
            <a:ext cx="1365300" cy="0"/>
          </a:xfrm>
          <a:prstGeom prst="straightConnector1">
            <a:avLst/>
          </a:prstGeom>
          <a:noFill/>
          <a:ln w="19050" cap="rnd" cmpd="sng">
            <a:solidFill>
              <a:srgbClr val="FF0000"/>
            </a:solidFill>
            <a:prstDash val="solid"/>
            <a:round/>
            <a:headEnd type="none" w="sm" len="sm"/>
            <a:tailEnd type="none" w="sm" len="sm"/>
          </a:ln>
        </p:spPr>
      </p:cxnSp>
      <p:cxnSp>
        <p:nvCxnSpPr>
          <p:cNvPr id="581" name="Google Shape;581;gae27db19d3_0_0"/>
          <p:cNvCxnSpPr/>
          <p:nvPr/>
        </p:nvCxnSpPr>
        <p:spPr>
          <a:xfrm>
            <a:off x="3458505" y="4750902"/>
            <a:ext cx="3022500" cy="0"/>
          </a:xfrm>
          <a:prstGeom prst="straightConnector1">
            <a:avLst/>
          </a:prstGeom>
          <a:noFill/>
          <a:ln w="19050" cap="rnd" cmpd="sng">
            <a:solidFill>
              <a:srgbClr val="FF0000"/>
            </a:solidFill>
            <a:prstDash val="solid"/>
            <a:round/>
            <a:headEnd type="none" w="sm" len="sm"/>
            <a:tailEnd type="none" w="sm" len="sm"/>
          </a:ln>
        </p:spPr>
      </p:cxnSp>
      <p:cxnSp>
        <p:nvCxnSpPr>
          <p:cNvPr id="582" name="Google Shape;582;gae27db19d3_0_0"/>
          <p:cNvCxnSpPr/>
          <p:nvPr/>
        </p:nvCxnSpPr>
        <p:spPr>
          <a:xfrm>
            <a:off x="3174923" y="4549424"/>
            <a:ext cx="4051200" cy="0"/>
          </a:xfrm>
          <a:prstGeom prst="straightConnector1">
            <a:avLst/>
          </a:prstGeom>
          <a:noFill/>
          <a:ln w="19050" cap="rnd" cmpd="sng">
            <a:solidFill>
              <a:srgbClr val="FF0000"/>
            </a:solidFill>
            <a:prstDash val="solid"/>
            <a:round/>
            <a:headEnd type="none" w="sm" len="sm"/>
            <a:tailEnd type="none" w="sm" len="sm"/>
          </a:ln>
        </p:spPr>
      </p:cxnSp>
      <p:cxnSp>
        <p:nvCxnSpPr>
          <p:cNvPr id="583" name="Google Shape;583;gae27db19d3_0_0"/>
          <p:cNvCxnSpPr/>
          <p:nvPr/>
        </p:nvCxnSpPr>
        <p:spPr>
          <a:xfrm>
            <a:off x="3758783" y="4750902"/>
            <a:ext cx="4367400" cy="0"/>
          </a:xfrm>
          <a:prstGeom prst="straightConnector1">
            <a:avLst/>
          </a:prstGeom>
          <a:noFill/>
          <a:ln w="19050" cap="rnd" cmpd="sng">
            <a:solidFill>
              <a:srgbClr val="FF0000"/>
            </a:solidFill>
            <a:prstDash val="solid"/>
            <a:round/>
            <a:headEnd type="none" w="sm" len="sm"/>
            <a:tailEnd type="none" w="sm" len="sm"/>
          </a:ln>
        </p:spPr>
      </p:cxnSp>
      <p:cxnSp>
        <p:nvCxnSpPr>
          <p:cNvPr id="584" name="Google Shape;584;gae27db19d3_0_0"/>
          <p:cNvCxnSpPr/>
          <p:nvPr/>
        </p:nvCxnSpPr>
        <p:spPr>
          <a:xfrm>
            <a:off x="3273200" y="4953093"/>
            <a:ext cx="1349400" cy="0"/>
          </a:xfrm>
          <a:prstGeom prst="straightConnector1">
            <a:avLst/>
          </a:prstGeom>
          <a:noFill/>
          <a:ln w="19050" cap="rnd" cmpd="sng">
            <a:solidFill>
              <a:srgbClr val="FF0000"/>
            </a:solidFill>
            <a:prstDash val="solid"/>
            <a:round/>
            <a:headEnd type="none" w="sm" len="sm"/>
            <a:tailEnd type="none" w="sm" len="sm"/>
          </a:ln>
        </p:spPr>
      </p:cxnSp>
      <p:cxnSp>
        <p:nvCxnSpPr>
          <p:cNvPr id="585" name="Google Shape;585;gae27db19d3_0_0"/>
          <p:cNvCxnSpPr/>
          <p:nvPr/>
        </p:nvCxnSpPr>
        <p:spPr>
          <a:xfrm>
            <a:off x="5933585" y="5238374"/>
            <a:ext cx="1349400" cy="0"/>
          </a:xfrm>
          <a:prstGeom prst="straightConnector1">
            <a:avLst/>
          </a:prstGeom>
          <a:noFill/>
          <a:ln w="19050" cap="rnd" cmpd="sng">
            <a:solidFill>
              <a:srgbClr val="FF0000"/>
            </a:solidFill>
            <a:prstDash val="solid"/>
            <a:round/>
            <a:headEnd type="none" w="sm" len="sm"/>
            <a:tailEnd type="none" w="sm" len="sm"/>
          </a:ln>
        </p:spPr>
      </p:cxnSp>
      <p:cxnSp>
        <p:nvCxnSpPr>
          <p:cNvPr id="586" name="Google Shape;586;gae27db19d3_0_0"/>
          <p:cNvCxnSpPr/>
          <p:nvPr/>
        </p:nvCxnSpPr>
        <p:spPr>
          <a:xfrm>
            <a:off x="6669855" y="5450756"/>
            <a:ext cx="949200" cy="0"/>
          </a:xfrm>
          <a:prstGeom prst="straightConnector1">
            <a:avLst/>
          </a:prstGeom>
          <a:noFill/>
          <a:ln w="19050" cap="rnd" cmpd="sng">
            <a:solidFill>
              <a:srgbClr val="FF0000"/>
            </a:solidFill>
            <a:prstDash val="solid"/>
            <a:round/>
            <a:headEnd type="none" w="sm" len="sm"/>
            <a:tailEnd type="none" w="sm" len="sm"/>
          </a:ln>
        </p:spPr>
      </p:cxnSp>
      <p:cxnSp>
        <p:nvCxnSpPr>
          <p:cNvPr id="587" name="Google Shape;587;gae27db19d3_0_0"/>
          <p:cNvCxnSpPr/>
          <p:nvPr/>
        </p:nvCxnSpPr>
        <p:spPr>
          <a:xfrm>
            <a:off x="3115992" y="5842281"/>
            <a:ext cx="1614900" cy="0"/>
          </a:xfrm>
          <a:prstGeom prst="straightConnector1">
            <a:avLst/>
          </a:prstGeom>
          <a:noFill/>
          <a:ln w="19050" cap="rnd" cmpd="sng">
            <a:solidFill>
              <a:srgbClr val="FF0000"/>
            </a:solidFill>
            <a:prstDash val="solid"/>
            <a:round/>
            <a:headEnd type="none" w="sm" len="sm"/>
            <a:tailEnd type="none" w="sm" len="sm"/>
          </a:ln>
        </p:spPr>
      </p:cxnSp>
      <p:cxnSp>
        <p:nvCxnSpPr>
          <p:cNvPr id="588" name="Google Shape;588;gae27db19d3_0_0"/>
          <p:cNvCxnSpPr/>
          <p:nvPr/>
        </p:nvCxnSpPr>
        <p:spPr>
          <a:xfrm>
            <a:off x="6480963" y="5842281"/>
            <a:ext cx="1488600" cy="0"/>
          </a:xfrm>
          <a:prstGeom prst="straightConnector1">
            <a:avLst/>
          </a:prstGeom>
          <a:noFill/>
          <a:ln w="19050" cap="rnd" cmpd="sng">
            <a:solidFill>
              <a:srgbClr val="FF0000"/>
            </a:solidFill>
            <a:prstDash val="solid"/>
            <a:round/>
            <a:headEnd type="none" w="sm" len="sm"/>
            <a:tailEnd type="none" w="sm" len="sm"/>
          </a:ln>
        </p:spPr>
      </p:cxnSp>
      <p:cxnSp>
        <p:nvCxnSpPr>
          <p:cNvPr id="589" name="Google Shape;589;gae27db19d3_0_0"/>
          <p:cNvCxnSpPr/>
          <p:nvPr/>
        </p:nvCxnSpPr>
        <p:spPr>
          <a:xfrm>
            <a:off x="3123015" y="6046164"/>
            <a:ext cx="1488600" cy="0"/>
          </a:xfrm>
          <a:prstGeom prst="straightConnector1">
            <a:avLst/>
          </a:prstGeom>
          <a:noFill/>
          <a:ln w="19050" cap="rnd" cmpd="sng">
            <a:solidFill>
              <a:srgbClr val="FF0000"/>
            </a:solidFill>
            <a:prstDash val="solid"/>
            <a:round/>
            <a:headEnd type="none" w="sm" len="sm"/>
            <a:tailEnd type="none" w="sm" len="sm"/>
          </a:ln>
        </p:spPr>
      </p:cxnSp>
      <p:cxnSp>
        <p:nvCxnSpPr>
          <p:cNvPr id="590" name="Google Shape;590;gae27db19d3_0_0"/>
          <p:cNvCxnSpPr/>
          <p:nvPr/>
        </p:nvCxnSpPr>
        <p:spPr>
          <a:xfrm>
            <a:off x="4534246" y="6043594"/>
            <a:ext cx="3572400" cy="2700"/>
          </a:xfrm>
          <a:prstGeom prst="straightConnector1">
            <a:avLst/>
          </a:prstGeom>
          <a:noFill/>
          <a:ln w="19050" cap="rnd" cmpd="sng">
            <a:solidFill>
              <a:srgbClr val="FF0000"/>
            </a:solidFill>
            <a:prstDash val="solid"/>
            <a:round/>
            <a:headEnd type="none" w="sm" len="sm"/>
            <a:tailEnd type="none" w="sm" len="sm"/>
          </a:ln>
        </p:spPr>
      </p:cxnSp>
      <p:cxnSp>
        <p:nvCxnSpPr>
          <p:cNvPr id="591" name="Google Shape;591;gae27db19d3_0_0"/>
          <p:cNvCxnSpPr/>
          <p:nvPr/>
        </p:nvCxnSpPr>
        <p:spPr>
          <a:xfrm>
            <a:off x="3120786" y="6250047"/>
            <a:ext cx="5360700" cy="2700"/>
          </a:xfrm>
          <a:prstGeom prst="straightConnector1">
            <a:avLst/>
          </a:prstGeom>
          <a:noFill/>
          <a:ln w="19050" cap="rnd" cmpd="sng">
            <a:solidFill>
              <a:srgbClr val="FF0000"/>
            </a:solidFill>
            <a:prstDash val="solid"/>
            <a:round/>
            <a:headEnd type="none" w="sm" len="sm"/>
            <a:tailEnd type="none" w="sm" len="sm"/>
          </a:ln>
        </p:spPr>
      </p:cxnSp>
      <p:cxnSp>
        <p:nvCxnSpPr>
          <p:cNvPr id="592" name="Google Shape;592;gae27db19d3_0_0"/>
          <p:cNvCxnSpPr/>
          <p:nvPr/>
        </p:nvCxnSpPr>
        <p:spPr>
          <a:xfrm>
            <a:off x="3188983" y="6426259"/>
            <a:ext cx="4808100" cy="0"/>
          </a:xfrm>
          <a:prstGeom prst="straightConnector1">
            <a:avLst/>
          </a:prstGeom>
          <a:noFill/>
          <a:ln w="19050" cap="rnd" cmpd="sng">
            <a:solidFill>
              <a:srgbClr val="FF0000"/>
            </a:solidFill>
            <a:prstDash val="solid"/>
            <a:round/>
            <a:headEnd type="none" w="sm" len="sm"/>
            <a:tailEnd type="none" w="sm" len="sm"/>
          </a:ln>
        </p:spPr>
      </p:cxnSp>
      <p:sp>
        <p:nvSpPr>
          <p:cNvPr id="593" name="Google Shape;593;gae27db19d3_0_0"/>
          <p:cNvSpPr txBox="1"/>
          <p:nvPr/>
        </p:nvSpPr>
        <p:spPr>
          <a:xfrm>
            <a:off x="1672675" y="2110150"/>
            <a:ext cx="6189000" cy="2586000"/>
          </a:xfrm>
          <a:prstGeom prst="rect">
            <a:avLst/>
          </a:prstGeom>
          <a:solidFill>
            <a:srgbClr val="FFFFFF"/>
          </a:solidFill>
          <a:ln>
            <a:noFill/>
          </a:ln>
        </p:spPr>
        <p:txBody>
          <a:bodyPr spcFirstLastPara="1" wrap="square" lIns="91425" tIns="91425" rIns="91425" bIns="91425" anchor="t" anchorCtr="0">
            <a:spAutoFit/>
          </a:bodyPr>
          <a:lstStyle/>
          <a:p>
            <a:pPr marL="0" marR="0" lvl="0" indent="0" algn="ctr" rtl="0">
              <a:lnSpc>
                <a:spcPct val="100000"/>
              </a:lnSpc>
              <a:spcBef>
                <a:spcPts val="0"/>
              </a:spcBef>
              <a:spcAft>
                <a:spcPts val="0"/>
              </a:spcAft>
              <a:buClr>
                <a:srgbClr val="000000"/>
              </a:buClr>
              <a:buSzPts val="3900"/>
              <a:buFont typeface="Arial"/>
              <a:buNone/>
            </a:pPr>
            <a:r>
              <a:rPr lang="en-US" sz="3900" b="0" i="0" u="none" strike="noStrike" cap="none">
                <a:solidFill>
                  <a:srgbClr val="000000"/>
                </a:solidFill>
                <a:latin typeface="Century Gothic"/>
                <a:ea typeface="Century Gothic"/>
                <a:cs typeface="Century Gothic"/>
                <a:sym typeface="Century Gothic"/>
              </a:rPr>
              <a:t>You don’t have to meet 100% of the preferred skills to be considered for the job!</a:t>
            </a:r>
            <a:endParaRPr sz="39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597"/>
        <p:cNvGrpSpPr/>
        <p:nvPr/>
      </p:nvGrpSpPr>
      <p:grpSpPr>
        <a:xfrm>
          <a:off x="0" y="0"/>
          <a:ext cx="0" cy="0"/>
          <a:chOff x="0" y="0"/>
          <a:chExt cx="0" cy="0"/>
        </a:xfrm>
      </p:grpSpPr>
      <p:sp>
        <p:nvSpPr>
          <p:cNvPr id="598" name="Google Shape;598;p12"/>
          <p:cNvSpPr txBox="1">
            <a:spLocks noGrp="1"/>
          </p:cNvSpPr>
          <p:nvPr>
            <p:ph type="title"/>
          </p:nvPr>
        </p:nvSpPr>
        <p:spPr>
          <a:xfrm>
            <a:off x="623454" y="454133"/>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EBEBEB"/>
              </a:buClr>
              <a:buSzPts val="3200"/>
              <a:buFont typeface="Century Gothic"/>
              <a:buNone/>
            </a:pPr>
            <a:r>
              <a:rPr lang="en-US">
                <a:solidFill>
                  <a:srgbClr val="EBEBEB"/>
                </a:solidFill>
              </a:rPr>
              <a:t>Tailoring Your CV</a:t>
            </a:r>
            <a:endParaRPr/>
          </a:p>
        </p:txBody>
      </p:sp>
      <p:sp>
        <p:nvSpPr>
          <p:cNvPr id="599" name="Google Shape;599;p12"/>
          <p:cNvSpPr txBox="1">
            <a:spLocks noGrp="1"/>
          </p:cNvSpPr>
          <p:nvPr>
            <p:ph type="body" idx="1"/>
          </p:nvPr>
        </p:nvSpPr>
        <p:spPr>
          <a:xfrm>
            <a:off x="457200" y="2094988"/>
            <a:ext cx="8229600" cy="4397700"/>
          </a:xfrm>
          <a:prstGeom prst="rect">
            <a:avLst/>
          </a:prstGeom>
          <a:noFill/>
          <a:ln>
            <a:noFill/>
          </a:ln>
        </p:spPr>
        <p:txBody>
          <a:bodyPr spcFirstLastPara="1" wrap="square" lIns="91425" tIns="45700" rIns="91425" bIns="45700" anchor="t" anchorCtr="0">
            <a:normAutofit fontScale="92500" lnSpcReduction="10000"/>
          </a:bodyPr>
          <a:lstStyle/>
          <a:p>
            <a:pPr marL="342900" lvl="0" indent="-342900" algn="l" rtl="0">
              <a:lnSpc>
                <a:spcPct val="100000"/>
              </a:lnSpc>
              <a:spcBef>
                <a:spcPts val="0"/>
              </a:spcBef>
              <a:spcAft>
                <a:spcPts val="0"/>
              </a:spcAft>
              <a:buSzPct val="86486"/>
              <a:buFont typeface="Century Gothic"/>
              <a:buAutoNum type="arabicPeriod"/>
            </a:pPr>
            <a:r>
              <a:rPr lang="en-US" sz="1500"/>
              <a:t>Personal Info</a:t>
            </a:r>
            <a:endParaRPr/>
          </a:p>
          <a:p>
            <a:pPr marL="342900" lvl="0" indent="-342900" algn="l" rtl="0">
              <a:lnSpc>
                <a:spcPct val="100000"/>
              </a:lnSpc>
              <a:spcBef>
                <a:spcPts val="1000"/>
              </a:spcBef>
              <a:spcAft>
                <a:spcPts val="0"/>
              </a:spcAft>
              <a:buSzPct val="86486"/>
              <a:buFont typeface="Century Gothic"/>
              <a:buAutoNum type="arabicPeriod"/>
            </a:pPr>
            <a:r>
              <a:rPr lang="en-US" sz="1500"/>
              <a:t>Education</a:t>
            </a:r>
            <a:endParaRPr/>
          </a:p>
          <a:p>
            <a:pPr marL="342900" lvl="0" indent="-342900" algn="l" rtl="0">
              <a:lnSpc>
                <a:spcPct val="100000"/>
              </a:lnSpc>
              <a:spcBef>
                <a:spcPts val="1000"/>
              </a:spcBef>
              <a:spcAft>
                <a:spcPts val="0"/>
              </a:spcAft>
              <a:buSzPct val="86486"/>
              <a:buFont typeface="Century Gothic"/>
              <a:buAutoNum type="arabicPeriod"/>
            </a:pPr>
            <a:r>
              <a:rPr lang="en-US" sz="1500"/>
              <a:t>Work/Research experience</a:t>
            </a:r>
            <a:endParaRPr/>
          </a:p>
          <a:p>
            <a:pPr marL="342900" lvl="0" indent="-342900" algn="l" rtl="0">
              <a:lnSpc>
                <a:spcPct val="100000"/>
              </a:lnSpc>
              <a:spcBef>
                <a:spcPts val="1000"/>
              </a:spcBef>
              <a:spcAft>
                <a:spcPts val="0"/>
              </a:spcAft>
              <a:buSzPct val="86486"/>
              <a:buFont typeface="Century Gothic"/>
              <a:buAutoNum type="arabicPeriod"/>
            </a:pPr>
            <a:r>
              <a:rPr lang="en-US" sz="1500"/>
              <a:t>Teaching experience</a:t>
            </a:r>
            <a:endParaRPr sz="1500"/>
          </a:p>
          <a:p>
            <a:pPr marL="342900" lvl="0" indent="-342900" algn="l" rtl="0">
              <a:lnSpc>
                <a:spcPct val="100000"/>
              </a:lnSpc>
              <a:spcBef>
                <a:spcPts val="1000"/>
              </a:spcBef>
              <a:spcAft>
                <a:spcPts val="0"/>
              </a:spcAft>
              <a:buSzPct val="86486"/>
              <a:buFont typeface="Century Gothic"/>
              <a:buAutoNum type="arabicPeriod"/>
            </a:pPr>
            <a:r>
              <a:rPr lang="en-US" sz="1500"/>
              <a:t>Extension experience</a:t>
            </a:r>
            <a:endParaRPr sz="1500"/>
          </a:p>
          <a:p>
            <a:pPr marL="342900" lvl="0" indent="-342900" algn="l" rtl="0">
              <a:lnSpc>
                <a:spcPct val="100000"/>
              </a:lnSpc>
              <a:spcBef>
                <a:spcPts val="1000"/>
              </a:spcBef>
              <a:spcAft>
                <a:spcPts val="0"/>
              </a:spcAft>
              <a:buSzPct val="108108"/>
              <a:buAutoNum type="arabicPeriod"/>
            </a:pPr>
            <a:r>
              <a:rPr lang="en-US" sz="1500"/>
              <a:t>Leadership/mentoring experience</a:t>
            </a:r>
            <a:endParaRPr sz="1500"/>
          </a:p>
          <a:p>
            <a:pPr marL="342900" lvl="0" indent="-342900" algn="l" rtl="0">
              <a:lnSpc>
                <a:spcPct val="100000"/>
              </a:lnSpc>
              <a:spcBef>
                <a:spcPts val="1000"/>
              </a:spcBef>
              <a:spcAft>
                <a:spcPts val="0"/>
              </a:spcAft>
              <a:buSzPct val="86486"/>
              <a:buFont typeface="Century Gothic"/>
              <a:buAutoNum type="arabicPeriod"/>
            </a:pPr>
            <a:r>
              <a:rPr lang="en-US" sz="1500"/>
              <a:t>Publications/presentations</a:t>
            </a:r>
            <a:endParaRPr/>
          </a:p>
          <a:p>
            <a:pPr marL="342900" lvl="0" indent="-342900" algn="l" rtl="0">
              <a:lnSpc>
                <a:spcPct val="100000"/>
              </a:lnSpc>
              <a:spcBef>
                <a:spcPts val="1000"/>
              </a:spcBef>
              <a:spcAft>
                <a:spcPts val="0"/>
              </a:spcAft>
              <a:buSzPct val="86486"/>
              <a:buFont typeface="Century Gothic"/>
              <a:buAutoNum type="arabicPeriod"/>
            </a:pPr>
            <a:r>
              <a:rPr lang="en-US" sz="1500"/>
              <a:t>Grants/awards</a:t>
            </a:r>
            <a:endParaRPr/>
          </a:p>
          <a:p>
            <a:pPr marL="342900" lvl="0" indent="-342900" algn="l" rtl="0">
              <a:lnSpc>
                <a:spcPct val="100000"/>
              </a:lnSpc>
              <a:spcBef>
                <a:spcPts val="1000"/>
              </a:spcBef>
              <a:spcAft>
                <a:spcPts val="0"/>
              </a:spcAft>
              <a:buSzPct val="86486"/>
              <a:buFont typeface="Century Gothic"/>
              <a:buAutoNum type="arabicPeriod"/>
            </a:pPr>
            <a:r>
              <a:rPr lang="en-US" sz="1500"/>
              <a:t>Service/Outreach</a:t>
            </a:r>
            <a:endParaRPr/>
          </a:p>
          <a:p>
            <a:pPr marL="342900" lvl="0" indent="-342900" algn="l" rtl="0">
              <a:lnSpc>
                <a:spcPct val="100000"/>
              </a:lnSpc>
              <a:spcBef>
                <a:spcPts val="1000"/>
              </a:spcBef>
              <a:spcAft>
                <a:spcPts val="0"/>
              </a:spcAft>
              <a:buSzPct val="86486"/>
              <a:buFont typeface="Century Gothic"/>
              <a:buAutoNum type="arabicPeriod"/>
            </a:pPr>
            <a:r>
              <a:rPr lang="en-US" sz="1500"/>
              <a:t>Society Memberships</a:t>
            </a:r>
            <a:endParaRPr/>
          </a:p>
          <a:p>
            <a:pPr marL="342900" lvl="0" indent="-342900" algn="l" rtl="0">
              <a:lnSpc>
                <a:spcPct val="100000"/>
              </a:lnSpc>
              <a:spcBef>
                <a:spcPts val="1000"/>
              </a:spcBef>
              <a:spcAft>
                <a:spcPts val="0"/>
              </a:spcAft>
              <a:buSzPct val="86486"/>
              <a:buFont typeface="Century Gothic"/>
              <a:buAutoNum type="arabicPeriod"/>
            </a:pPr>
            <a:r>
              <a:rPr lang="en-US" sz="1500"/>
              <a:t>Research collaborations</a:t>
            </a:r>
            <a:endParaRPr/>
          </a:p>
          <a:p>
            <a:pPr marL="342900" lvl="0" indent="-342900" algn="l" rtl="0">
              <a:lnSpc>
                <a:spcPct val="100000"/>
              </a:lnSpc>
              <a:spcBef>
                <a:spcPts val="1000"/>
              </a:spcBef>
              <a:spcAft>
                <a:spcPts val="0"/>
              </a:spcAft>
              <a:buSzPct val="86486"/>
              <a:buFont typeface="Century Gothic"/>
              <a:buAutoNum type="arabicPeriod"/>
            </a:pPr>
            <a:r>
              <a:rPr lang="en-US" sz="1500"/>
              <a:t>Specialized training/certification</a:t>
            </a:r>
            <a:endParaRPr/>
          </a:p>
          <a:p>
            <a:pPr marL="342900" lvl="0" indent="0" algn="l" rtl="0">
              <a:lnSpc>
                <a:spcPct val="100000"/>
              </a:lnSpc>
              <a:spcBef>
                <a:spcPts val="1000"/>
              </a:spcBef>
              <a:spcAft>
                <a:spcPts val="0"/>
              </a:spcAft>
              <a:buSzPct val="103783"/>
              <a:buNone/>
            </a:pPr>
            <a:r>
              <a:rPr lang="en-US" sz="1500"/>
              <a:t>*Some jobs may ask for a summary/objective statement: clearly and briefly (2 sentences) describe why you are perfect for the job</a:t>
            </a:r>
            <a:endParaRPr/>
          </a:p>
          <a:p>
            <a:pPr marL="0" lvl="0" indent="0" algn="l" rtl="0">
              <a:lnSpc>
                <a:spcPct val="100000"/>
              </a:lnSpc>
              <a:spcBef>
                <a:spcPts val="1000"/>
              </a:spcBef>
              <a:spcAft>
                <a:spcPts val="0"/>
              </a:spcAft>
              <a:buSzPct val="86486"/>
              <a:buNone/>
            </a:pPr>
            <a:endParaRPr sz="1500"/>
          </a:p>
          <a:p>
            <a:pPr marL="342900" lvl="0" indent="-251459" algn="l" rtl="0">
              <a:lnSpc>
                <a:spcPct val="100000"/>
              </a:lnSpc>
              <a:spcBef>
                <a:spcPts val="1000"/>
              </a:spcBef>
              <a:spcAft>
                <a:spcPts val="0"/>
              </a:spcAft>
              <a:buSzPct val="86486"/>
              <a:buNone/>
            </a:pPr>
            <a:endParaRPr/>
          </a:p>
          <a:p>
            <a:pPr marL="342900" lvl="0" indent="-251459" algn="l" rtl="0">
              <a:lnSpc>
                <a:spcPct val="100000"/>
              </a:lnSpc>
              <a:spcBef>
                <a:spcPts val="1000"/>
              </a:spcBef>
              <a:spcAft>
                <a:spcPts val="0"/>
              </a:spcAft>
              <a:buSzPct val="86486"/>
              <a:buNone/>
            </a:pPr>
            <a:endParaRPr/>
          </a:p>
        </p:txBody>
      </p:sp>
      <p:sp>
        <p:nvSpPr>
          <p:cNvPr id="600" name="Google Shape;600;p12"/>
          <p:cNvSpPr/>
          <p:nvPr/>
        </p:nvSpPr>
        <p:spPr>
          <a:xfrm>
            <a:off x="3964650" y="4675575"/>
            <a:ext cx="549300" cy="1143000"/>
          </a:xfrm>
          <a:prstGeom prst="rightBrace">
            <a:avLst>
              <a:gd name="adj1" fmla="val 8333"/>
              <a:gd name="adj2" fmla="val 50000"/>
            </a:avLst>
          </a:prstGeom>
          <a:noFill/>
          <a:ln w="19050"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
        <p:nvSpPr>
          <p:cNvPr id="601" name="Google Shape;601;p12"/>
          <p:cNvSpPr txBox="1"/>
          <p:nvPr/>
        </p:nvSpPr>
        <p:spPr>
          <a:xfrm>
            <a:off x="4735383" y="4615938"/>
            <a:ext cx="3230400" cy="147720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These may not in the job description but can/should be included if they demonstrate your achievements</a:t>
            </a:r>
            <a:endParaRPr sz="1400" b="0" i="0" u="none" strike="noStrike" cap="none">
              <a:solidFill>
                <a:srgbClr val="000000"/>
              </a:solidFill>
              <a:latin typeface="Arial"/>
              <a:ea typeface="Arial"/>
              <a:cs typeface="Arial"/>
              <a:sym typeface="Arial"/>
            </a:endParaRPr>
          </a:p>
        </p:txBody>
      </p:sp>
      <p:sp>
        <p:nvSpPr>
          <p:cNvPr id="602" name="Google Shape;602;p12"/>
          <p:cNvSpPr/>
          <p:nvPr/>
        </p:nvSpPr>
        <p:spPr>
          <a:xfrm>
            <a:off x="4853783" y="2993660"/>
            <a:ext cx="3296400" cy="6462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Describe research/skills relevant to the position</a:t>
            </a:r>
            <a:endParaRPr sz="1400" b="0" i="0" u="none" strike="noStrike" cap="none">
              <a:solidFill>
                <a:srgbClr val="000000"/>
              </a:solidFill>
              <a:latin typeface="Arial"/>
              <a:ea typeface="Arial"/>
              <a:cs typeface="Arial"/>
              <a:sym typeface="Arial"/>
            </a:endParaRPr>
          </a:p>
        </p:txBody>
      </p:sp>
      <p:sp>
        <p:nvSpPr>
          <p:cNvPr id="603" name="Google Shape;603;p12"/>
          <p:cNvSpPr/>
          <p:nvPr/>
        </p:nvSpPr>
        <p:spPr>
          <a:xfrm>
            <a:off x="4107125" y="3058206"/>
            <a:ext cx="549300" cy="741600"/>
          </a:xfrm>
          <a:prstGeom prst="rightBrace">
            <a:avLst>
              <a:gd name="adj1" fmla="val 8333"/>
              <a:gd name="adj2" fmla="val 50000"/>
            </a:avLst>
          </a:prstGeom>
          <a:noFill/>
          <a:ln w="19050" cap="rnd"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07"/>
        <p:cNvGrpSpPr/>
        <p:nvPr/>
      </p:nvGrpSpPr>
      <p:grpSpPr>
        <a:xfrm>
          <a:off x="0" y="0"/>
          <a:ext cx="0" cy="0"/>
          <a:chOff x="0" y="0"/>
          <a:chExt cx="0" cy="0"/>
        </a:xfrm>
      </p:grpSpPr>
      <p:sp>
        <p:nvSpPr>
          <p:cNvPr id="608" name="Google Shape;608;p13"/>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09" name="Google Shape;609;p13"/>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0" name="Google Shape;610;p13"/>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1" name="Google Shape;611;p13"/>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2" name="Google Shape;612;p13"/>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3" name="Google Shape;613;p13"/>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614" name="Google Shape;614;p13"/>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615" name="Google Shape;615;p13"/>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000"/>
              <a:buFont typeface="Century Gothic"/>
              <a:buNone/>
            </a:pPr>
            <a:r>
              <a:rPr lang="en-US" sz="3000">
                <a:solidFill>
                  <a:srgbClr val="EBEBEB"/>
                </a:solidFill>
              </a:rPr>
              <a:t>Tailoring Your CV</a:t>
            </a:r>
            <a:endParaRPr/>
          </a:p>
        </p:txBody>
      </p:sp>
      <p:sp>
        <p:nvSpPr>
          <p:cNvPr id="616" name="Google Shape;616;p13"/>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617" name="Google Shape;617;p13"/>
          <p:cNvGrpSpPr/>
          <p:nvPr/>
        </p:nvGrpSpPr>
        <p:grpSpPr>
          <a:xfrm>
            <a:off x="3895725" y="1107356"/>
            <a:ext cx="4793456" cy="4648050"/>
            <a:chOff x="0" y="299318"/>
            <a:chExt cx="4793456" cy="4648050"/>
          </a:xfrm>
        </p:grpSpPr>
        <p:sp>
          <p:nvSpPr>
            <p:cNvPr id="618" name="Google Shape;618;p13"/>
            <p:cNvSpPr/>
            <p:nvPr/>
          </p:nvSpPr>
          <p:spPr>
            <a:xfrm>
              <a:off x="0" y="299318"/>
              <a:ext cx="4793456" cy="1118812"/>
            </a:xfrm>
            <a:prstGeom prst="roundRect">
              <a:avLst>
                <a:gd name="adj" fmla="val 16667"/>
              </a:avLst>
            </a:prstGeom>
            <a:solidFill>
              <a:srgbClr val="E96210"/>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19" name="Google Shape;619;p13"/>
            <p:cNvSpPr txBox="1"/>
            <p:nvPr/>
          </p:nvSpPr>
          <p:spPr>
            <a:xfrm>
              <a:off x="54616" y="353934"/>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Arrange your CV based on what's important for the position </a:t>
              </a:r>
              <a:endParaRPr sz="1400" b="0" i="0" u="none" strike="noStrike" cap="none">
                <a:solidFill>
                  <a:srgbClr val="000000"/>
                </a:solidFill>
                <a:latin typeface="Arial"/>
                <a:ea typeface="Arial"/>
                <a:cs typeface="Arial"/>
                <a:sym typeface="Arial"/>
              </a:endParaRPr>
            </a:p>
          </p:txBody>
        </p:sp>
        <p:sp>
          <p:nvSpPr>
            <p:cNvPr id="620" name="Google Shape;620;p13"/>
            <p:cNvSpPr/>
            <p:nvPr/>
          </p:nvSpPr>
          <p:spPr>
            <a:xfrm>
              <a:off x="0" y="1475731"/>
              <a:ext cx="4793456" cy="1118812"/>
            </a:xfrm>
            <a:prstGeom prst="roundRect">
              <a:avLst>
                <a:gd name="adj" fmla="val 16667"/>
              </a:avLst>
            </a:prstGeom>
            <a:solidFill>
              <a:srgbClr val="EB8014"/>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1" name="Google Shape;621;p13"/>
            <p:cNvSpPr txBox="1"/>
            <p:nvPr/>
          </p:nvSpPr>
          <p:spPr>
            <a:xfrm>
              <a:off x="54616" y="1530347"/>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Demonstrate technical abilities and ability to fit within institute’s culture</a:t>
              </a:r>
              <a:endParaRPr sz="2000" b="0" i="0" u="none" strike="noStrike" cap="none">
                <a:solidFill>
                  <a:schemeClr val="lt1"/>
                </a:solidFill>
                <a:latin typeface="Century Gothic"/>
                <a:ea typeface="Century Gothic"/>
                <a:cs typeface="Century Gothic"/>
                <a:sym typeface="Century Gothic"/>
              </a:endParaRPr>
            </a:p>
          </p:txBody>
        </p:sp>
        <p:sp>
          <p:nvSpPr>
            <p:cNvPr id="622" name="Google Shape;622;p13"/>
            <p:cNvSpPr/>
            <p:nvPr/>
          </p:nvSpPr>
          <p:spPr>
            <a:xfrm>
              <a:off x="0" y="2652143"/>
              <a:ext cx="4793456" cy="1118812"/>
            </a:xfrm>
            <a:prstGeom prst="roundRect">
              <a:avLst>
                <a:gd name="adj" fmla="val 16667"/>
              </a:avLst>
            </a:prstGeom>
            <a:solidFill>
              <a:srgbClr val="E99D1D"/>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3" name="Google Shape;623;p13"/>
            <p:cNvSpPr txBox="1"/>
            <p:nvPr/>
          </p:nvSpPr>
          <p:spPr>
            <a:xfrm>
              <a:off x="54616" y="2706759"/>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Use keywords from job description in CV to demonstrate qualifications (especially if going to HR first)</a:t>
              </a:r>
              <a:endParaRPr sz="1400" b="0" i="0" u="none" strike="noStrike" cap="none">
                <a:solidFill>
                  <a:srgbClr val="000000"/>
                </a:solidFill>
                <a:latin typeface="Arial"/>
                <a:ea typeface="Arial"/>
                <a:cs typeface="Arial"/>
                <a:sym typeface="Arial"/>
              </a:endParaRPr>
            </a:p>
          </p:txBody>
        </p:sp>
        <p:sp>
          <p:nvSpPr>
            <p:cNvPr id="624" name="Google Shape;624;p13"/>
            <p:cNvSpPr/>
            <p:nvPr/>
          </p:nvSpPr>
          <p:spPr>
            <a:xfrm>
              <a:off x="0" y="3828556"/>
              <a:ext cx="4793456" cy="1118812"/>
            </a:xfrm>
            <a:prstGeom prst="roundRect">
              <a:avLst>
                <a:gd name="adj" fmla="val 16667"/>
              </a:avLst>
            </a:prstGeom>
            <a:solidFill>
              <a:srgbClr val="E6B626"/>
            </a:solidFill>
            <a:ln w="19050" cap="rnd"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25" name="Google Shape;625;p13"/>
            <p:cNvSpPr txBox="1"/>
            <p:nvPr/>
          </p:nvSpPr>
          <p:spPr>
            <a:xfrm>
              <a:off x="54616" y="3883172"/>
              <a:ext cx="4684224" cy="1009580"/>
            </a:xfrm>
            <a:prstGeom prst="rect">
              <a:avLst/>
            </a:prstGeom>
            <a:noFill/>
            <a:ln>
              <a:noFill/>
            </a:ln>
          </p:spPr>
          <p:txBody>
            <a:bodyPr spcFirstLastPara="1" wrap="square" lIns="76200" tIns="76200" rIns="76200" bIns="76200" anchor="ctr" anchorCtr="0">
              <a:noAutofit/>
            </a:bodyPr>
            <a:lstStyle/>
            <a:p>
              <a:pPr marL="0" marR="0" lvl="0" indent="0" algn="l" rtl="0">
                <a:lnSpc>
                  <a:spcPct val="90000"/>
                </a:lnSpc>
                <a:spcBef>
                  <a:spcPts val="0"/>
                </a:spcBef>
                <a:spcAft>
                  <a:spcPts val="0"/>
                </a:spcAft>
                <a:buClr>
                  <a:schemeClr val="lt1"/>
                </a:buClr>
                <a:buSzPts val="2000"/>
                <a:buFont typeface="Century Gothic"/>
                <a:buNone/>
              </a:pPr>
              <a:r>
                <a:rPr lang="en-US" sz="2000" b="0" i="0" u="none" strike="noStrike" cap="none">
                  <a:solidFill>
                    <a:schemeClr val="lt1"/>
                  </a:solidFill>
                  <a:latin typeface="Century Gothic"/>
                  <a:ea typeface="Century Gothic"/>
                  <a:cs typeface="Century Gothic"/>
                  <a:sym typeface="Century Gothic"/>
                </a:rPr>
                <a:t>Emphasize soft skills as well </a:t>
              </a:r>
              <a:endParaRPr sz="2000" b="0" i="0" u="none" strike="noStrike" cap="none">
                <a:solidFill>
                  <a:schemeClr val="lt1"/>
                </a:solidFill>
                <a:latin typeface="Century Gothic"/>
                <a:ea typeface="Century Gothic"/>
                <a:cs typeface="Century Gothic"/>
                <a:sym typeface="Century Gothic"/>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29"/>
        <p:cNvGrpSpPr/>
        <p:nvPr/>
      </p:nvGrpSpPr>
      <p:grpSpPr>
        <a:xfrm>
          <a:off x="0" y="0"/>
          <a:ext cx="0" cy="0"/>
          <a:chOff x="0" y="0"/>
          <a:chExt cx="0" cy="0"/>
        </a:xfrm>
      </p:grpSpPr>
      <p:sp>
        <p:nvSpPr>
          <p:cNvPr id="630" name="Google Shape;630;p14"/>
          <p:cNvSpPr txBox="1">
            <a:spLocks noGrp="1"/>
          </p:cNvSpPr>
          <p:nvPr>
            <p:ph type="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EBEBEB"/>
              </a:buClr>
              <a:buSzPts val="2700"/>
              <a:buFont typeface="Century Gothic"/>
              <a:buNone/>
            </a:pPr>
            <a:r>
              <a:rPr lang="en-US" sz="2700">
                <a:solidFill>
                  <a:srgbClr val="EBEBEB"/>
                </a:solidFill>
              </a:rPr>
              <a:t>Breakout Sessions: Create CV</a:t>
            </a:r>
            <a:endParaRPr/>
          </a:p>
        </p:txBody>
      </p:sp>
      <p:grpSp>
        <p:nvGrpSpPr>
          <p:cNvPr id="631" name="Google Shape;631;p14"/>
          <p:cNvGrpSpPr/>
          <p:nvPr/>
        </p:nvGrpSpPr>
        <p:grpSpPr>
          <a:xfrm>
            <a:off x="990046" y="3172395"/>
            <a:ext cx="7169344" cy="2592134"/>
            <a:chOff x="24846" y="247163"/>
            <a:chExt cx="7169344" cy="2592134"/>
          </a:xfrm>
        </p:grpSpPr>
        <p:sp>
          <p:nvSpPr>
            <p:cNvPr id="632" name="Google Shape;632;p14"/>
            <p:cNvSpPr/>
            <p:nvPr/>
          </p:nvSpPr>
          <p:spPr>
            <a:xfrm>
              <a:off x="931315" y="247163"/>
              <a:ext cx="1483312" cy="1483312"/>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3" name="Google Shape;633;p14"/>
            <p:cNvSpPr/>
            <p:nvPr/>
          </p:nvSpPr>
          <p:spPr>
            <a:xfrm>
              <a:off x="24846" y="2119297"/>
              <a:ext cx="3296250"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4" name="Google Shape;634;p14"/>
            <p:cNvSpPr txBox="1"/>
            <p:nvPr/>
          </p:nvSpPr>
          <p:spPr>
            <a:xfrm>
              <a:off x="24846" y="2119297"/>
              <a:ext cx="3296250"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Two breakout sessions each</a:t>
              </a:r>
              <a:endParaRPr sz="1400" b="0" i="0" u="none" strike="noStrike" cap="none">
                <a:solidFill>
                  <a:srgbClr val="000000"/>
                </a:solidFill>
                <a:latin typeface="Arial"/>
                <a:ea typeface="Arial"/>
                <a:cs typeface="Arial"/>
                <a:sym typeface="Arial"/>
              </a:endParaRPr>
            </a:p>
            <a:p>
              <a:pPr marL="0" marR="0" lvl="0" indent="0" algn="ctr" rtl="0">
                <a:lnSpc>
                  <a:spcPct val="90000"/>
                </a:lnSpc>
                <a:spcBef>
                  <a:spcPts val="665"/>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 (20 min each session)</a:t>
              </a:r>
              <a:endParaRPr sz="1900" b="0" i="0" u="none" strike="noStrike" cap="none">
                <a:solidFill>
                  <a:schemeClr val="dk1"/>
                </a:solidFill>
                <a:latin typeface="Century Gothic"/>
                <a:ea typeface="Century Gothic"/>
                <a:cs typeface="Century Gothic"/>
                <a:sym typeface="Century Gothic"/>
              </a:endParaRPr>
            </a:p>
          </p:txBody>
        </p:sp>
        <p:sp>
          <p:nvSpPr>
            <p:cNvPr id="635" name="Google Shape;635;p14"/>
            <p:cNvSpPr/>
            <p:nvPr/>
          </p:nvSpPr>
          <p:spPr>
            <a:xfrm>
              <a:off x="4804409" y="247163"/>
              <a:ext cx="1483312" cy="1483312"/>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6" name="Google Shape;636;p14"/>
            <p:cNvSpPr/>
            <p:nvPr/>
          </p:nvSpPr>
          <p:spPr>
            <a:xfrm>
              <a:off x="3897940" y="2119297"/>
              <a:ext cx="3296250"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37" name="Google Shape;637;p14"/>
            <p:cNvSpPr txBox="1"/>
            <p:nvPr/>
          </p:nvSpPr>
          <p:spPr>
            <a:xfrm>
              <a:off x="3897940" y="2119297"/>
              <a:ext cx="3296250"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900"/>
                <a:buFont typeface="Century Gothic"/>
                <a:buNone/>
              </a:pPr>
              <a:r>
                <a:rPr lang="en-US" sz="1900" b="0" i="0" u="none" strike="noStrike" cap="none">
                  <a:solidFill>
                    <a:schemeClr val="dk1"/>
                  </a:solidFill>
                  <a:latin typeface="Century Gothic"/>
                  <a:ea typeface="Century Gothic"/>
                  <a:cs typeface="Century Gothic"/>
                  <a:sym typeface="Century Gothic"/>
                </a:rPr>
                <a:t>Review the job advertisement and create a CV</a:t>
              </a:r>
              <a:endParaRPr sz="1900" b="0" i="0" u="none" strike="noStrike" cap="none">
                <a:solidFill>
                  <a:schemeClr val="dk1"/>
                </a:solidFill>
                <a:latin typeface="Century Gothic"/>
                <a:ea typeface="Century Gothic"/>
                <a:cs typeface="Century Gothic"/>
                <a:sym typeface="Century Gothic"/>
              </a:endParaRP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41"/>
        <p:cNvGrpSpPr/>
        <p:nvPr/>
      </p:nvGrpSpPr>
      <p:grpSpPr>
        <a:xfrm>
          <a:off x="0" y="0"/>
          <a:ext cx="0" cy="0"/>
          <a:chOff x="0" y="0"/>
          <a:chExt cx="0" cy="0"/>
        </a:xfrm>
      </p:grpSpPr>
      <p:sp>
        <p:nvSpPr>
          <p:cNvPr id="642" name="Google Shape;642;p15"/>
          <p:cNvSpPr txBox="1">
            <a:spLocks noGrp="1"/>
          </p:cNvSpPr>
          <p:nvPr>
            <p:ph type="title"/>
          </p:nvPr>
        </p:nvSpPr>
        <p:spPr>
          <a:xfrm>
            <a:off x="457200" y="625792"/>
            <a:ext cx="8229600" cy="11430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1"/>
              </a:buClr>
              <a:buSzPts val="3200"/>
              <a:buFont typeface="Century Gothic"/>
              <a:buNone/>
            </a:pPr>
            <a:r>
              <a:rPr lang="en-US"/>
              <a:t>Breakout Sessions: Summary</a:t>
            </a:r>
            <a:br>
              <a:rPr lang="en-US"/>
            </a:br>
            <a:r>
              <a:rPr lang="en-US"/>
              <a:t>(10 Minutes)</a:t>
            </a:r>
            <a:endParaRPr/>
          </a:p>
        </p:txBody>
      </p:sp>
      <p:sp>
        <p:nvSpPr>
          <p:cNvPr id="643" name="Google Shape;643;p15"/>
          <p:cNvSpPr/>
          <p:nvPr/>
        </p:nvSpPr>
        <p:spPr>
          <a:xfrm>
            <a:off x="457200" y="2171700"/>
            <a:ext cx="8521700" cy="4505325"/>
          </a:xfrm>
          <a:prstGeom prst="rect">
            <a:avLst/>
          </a:prstGeom>
          <a:solidFill>
            <a:schemeClr val="lt1"/>
          </a:solidFill>
          <a:ln w="57150" cap="flat" cmpd="sng">
            <a:solidFill>
              <a:schemeClr val="dk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entury Gothic"/>
              <a:ea typeface="Century Gothic"/>
              <a:cs typeface="Century Gothic"/>
              <a:sym typeface="Century Gothic"/>
            </a:endParaRPr>
          </a:p>
        </p:txBody>
      </p:sp>
      <p:sp>
        <p:nvSpPr>
          <p:cNvPr id="644" name="Google Shape;644;p15"/>
          <p:cNvSpPr txBox="1"/>
          <p:nvPr/>
        </p:nvSpPr>
        <p:spPr>
          <a:xfrm>
            <a:off x="558800" y="2311400"/>
            <a:ext cx="6477000" cy="369332"/>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r>
              <a:rPr lang="en-US" sz="1800" b="0" i="0" u="none" strike="noStrike" cap="none">
                <a:solidFill>
                  <a:schemeClr val="dk1"/>
                </a:solidFill>
                <a:latin typeface="Century Gothic"/>
                <a:ea typeface="Century Gothic"/>
                <a:cs typeface="Century Gothic"/>
                <a:sym typeface="Century Gothic"/>
              </a:rPr>
              <a:t>What were main takeaways:</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sp>
        <p:nvSpPr>
          <p:cNvPr id="649" name="Google Shape;649;p16"/>
          <p:cNvSpPr txBox="1">
            <a:spLocks noGrp="1"/>
          </p:cNvSpPr>
          <p:nvPr>
            <p:ph type="ctrTitle"/>
          </p:nvPr>
        </p:nvSpPr>
        <p:spPr>
          <a:xfrm>
            <a:off x="812800" y="511485"/>
            <a:ext cx="7772400" cy="1470025"/>
          </a:xfrm>
          <a:prstGeom prst="rect">
            <a:avLst/>
          </a:prstGeom>
          <a:noFill/>
          <a:ln>
            <a:noFill/>
          </a:ln>
        </p:spPr>
        <p:txBody>
          <a:bodyPr spcFirstLastPara="1" wrap="square" lIns="91425" tIns="45700" rIns="91425" bIns="45700" anchor="b" anchorCtr="0">
            <a:noAutofit/>
          </a:bodyPr>
          <a:lstStyle/>
          <a:p>
            <a:pPr marL="0" lvl="0" indent="0" algn="l" rtl="0">
              <a:lnSpc>
                <a:spcPct val="100000"/>
              </a:lnSpc>
              <a:spcBef>
                <a:spcPts val="0"/>
              </a:spcBef>
              <a:spcAft>
                <a:spcPts val="0"/>
              </a:spcAft>
              <a:buClr>
                <a:schemeClr val="lt2"/>
              </a:buClr>
              <a:buSzPts val="4000"/>
              <a:buFont typeface="Century Gothic"/>
              <a:buNone/>
            </a:pPr>
            <a:r>
              <a:rPr lang="en-US" sz="4000"/>
              <a:t>Final Thoughts and Questions?</a:t>
            </a:r>
            <a:endParaRPr/>
          </a:p>
        </p:txBody>
      </p:sp>
      <p:pic>
        <p:nvPicPr>
          <p:cNvPr id="650" name="Google Shape;650;p16" descr="http://www.ew.com/sites/default/files/styles/tout_image_612x380/public/i/2013/10/01/Monty-Python-Meaning-of-Life.jpg?itok=Isnvi7UC"/>
          <p:cNvPicPr preferRelativeResize="0"/>
          <p:nvPr/>
        </p:nvPicPr>
        <p:blipFill rotWithShape="1">
          <a:blip r:embed="rId3">
            <a:alphaModFix/>
          </a:blip>
          <a:srcRect/>
          <a:stretch/>
        </p:blipFill>
        <p:spPr>
          <a:xfrm>
            <a:off x="2227943" y="2243382"/>
            <a:ext cx="4688114" cy="291092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54"/>
        <p:cNvGrpSpPr/>
        <p:nvPr/>
      </p:nvGrpSpPr>
      <p:grpSpPr>
        <a:xfrm>
          <a:off x="0" y="0"/>
          <a:ext cx="0" cy="0"/>
          <a:chOff x="0" y="0"/>
          <a:chExt cx="0" cy="0"/>
        </a:xfrm>
      </p:grpSpPr>
      <p:grpSp>
        <p:nvGrpSpPr>
          <p:cNvPr id="655" name="Google Shape;655;gbcd08b8ce3_0_2"/>
          <p:cNvGrpSpPr/>
          <p:nvPr/>
        </p:nvGrpSpPr>
        <p:grpSpPr>
          <a:xfrm>
            <a:off x="-1191" y="0"/>
            <a:ext cx="9145200" cy="6861555"/>
            <a:chOff x="-1588" y="0"/>
            <a:chExt cx="12193599" cy="6861555"/>
          </a:xfrm>
        </p:grpSpPr>
        <p:sp>
          <p:nvSpPr>
            <p:cNvPr id="656" name="Google Shape;656;gbcd08b8ce3_0_2"/>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7" name="Google Shape;657;gbcd08b8ce3_0_2"/>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8" name="Google Shape;658;gbcd08b8ce3_0_2"/>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59" name="Google Shape;659;gbcd08b8ce3_0_2"/>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0" name="Google Shape;660;gbcd08b8ce3_0_2"/>
            <p:cNvSpPr/>
            <p:nvPr/>
          </p:nvSpPr>
          <p:spPr>
            <a:xfrm rot="-589939">
              <a:off x="8490949" y="1797513"/>
              <a:ext cx="3299413" cy="440920"/>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1" name="Google Shape;661;gbcd08b8ce3_0_2"/>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662" name="Google Shape;662;gbcd08b8ce3_0_2"/>
            <p:cNvSpPr/>
            <p:nvPr/>
          </p:nvSpPr>
          <p:spPr>
            <a:xfrm>
              <a:off x="0" y="1587"/>
              <a:ext cx="12192011"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663" name="Google Shape;663;gbcd08b8ce3_0_2"/>
          <p:cNvSpPr/>
          <p:nvPr/>
        </p:nvSpPr>
        <p:spPr>
          <a:xfrm>
            <a:off x="7828359" y="0"/>
            <a:ext cx="514500" cy="1143000"/>
          </a:xfrm>
          <a:prstGeom prst="rect">
            <a:avLst/>
          </a:prstGeom>
          <a:solidFill>
            <a:schemeClr val="accent1"/>
          </a:solidFill>
          <a:ln>
            <a:noFill/>
          </a:ln>
          <a:effectLst>
            <a:outerShdw blurRad="38100" dist="25400" dir="5400000" rotWithShape="0">
              <a:srgbClr val="000000">
                <a:alpha val="44705"/>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64" name="Google Shape;664;gbcd08b8ce3_0_2"/>
          <p:cNvSpPr txBox="1">
            <a:spLocks noGrp="1"/>
          </p:cNvSpPr>
          <p:nvPr>
            <p:ph type="ctrTitle"/>
          </p:nvPr>
        </p:nvSpPr>
        <p:spPr>
          <a:xfrm>
            <a:off x="866215" y="973669"/>
            <a:ext cx="6619200" cy="707100"/>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chemeClr val="lt2"/>
              </a:buClr>
              <a:buSzPts val="3600"/>
              <a:buFont typeface="Century Gothic"/>
              <a:buNone/>
            </a:pPr>
            <a:r>
              <a:rPr lang="en-US" sz="3600"/>
              <a:t>Course Evaluation</a:t>
            </a:r>
            <a:endParaRPr/>
          </a:p>
        </p:txBody>
      </p:sp>
      <p:sp>
        <p:nvSpPr>
          <p:cNvPr id="665" name="Google Shape;665;gbcd08b8ce3_0_2"/>
          <p:cNvSpPr txBox="1"/>
          <p:nvPr/>
        </p:nvSpPr>
        <p:spPr>
          <a:xfrm>
            <a:off x="676050" y="2393225"/>
            <a:ext cx="7790700" cy="5227200"/>
          </a:xfrm>
          <a:prstGeom prst="rect">
            <a:avLst/>
          </a:prstGeom>
          <a:noFill/>
          <a:ln>
            <a:noFill/>
          </a:ln>
        </p:spPr>
        <p:txBody>
          <a:bodyPr spcFirstLastPara="1" wrap="square" lIns="91425" tIns="91425" rIns="91425" bIns="91425" anchor="t" anchorCtr="0">
            <a:spAutoFit/>
          </a:bodyPr>
          <a:lstStyle/>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It was a pleasure meeting you at this year’s Careers 101 workshop.  Although we wish we could have seen you in person, we are happy to have had the opportunity to conduct by Zoom.</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Please take this time to assess the workshop in the context of our limitations.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Here comes the poll!</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81"/>
        <p:cNvGrpSpPr/>
        <p:nvPr/>
      </p:nvGrpSpPr>
      <p:grpSpPr>
        <a:xfrm>
          <a:off x="0" y="0"/>
          <a:ext cx="0" cy="0"/>
          <a:chOff x="0" y="0"/>
          <a:chExt cx="0" cy="0"/>
        </a:xfrm>
      </p:grpSpPr>
      <p:grpSp>
        <p:nvGrpSpPr>
          <p:cNvPr id="282" name="Google Shape;282;p6"/>
          <p:cNvGrpSpPr/>
          <p:nvPr/>
        </p:nvGrpSpPr>
        <p:grpSpPr>
          <a:xfrm>
            <a:off x="-1191" y="0"/>
            <a:ext cx="9145191" cy="6861555"/>
            <a:chOff x="-1588" y="0"/>
            <a:chExt cx="12193588" cy="6861555"/>
          </a:xfrm>
        </p:grpSpPr>
        <p:sp>
          <p:nvSpPr>
            <p:cNvPr id="283" name="Google Shape;283;p6"/>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4" name="Google Shape;284;p6"/>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5" name="Google Shape;285;p6"/>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6" name="Google Shape;286;p6"/>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7" name="Google Shape;287;p6"/>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88" name="Google Shape;288;p6"/>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289" name="Google Shape;289;p6"/>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290" name="Google Shape;290;p6"/>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91" name="Google Shape;291;p6"/>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292" name="Google Shape;292;p6"/>
          <p:cNvSpPr txBox="1"/>
          <p:nvPr/>
        </p:nvSpPr>
        <p:spPr>
          <a:xfrm>
            <a:off x="4882389" y="2398401"/>
            <a:ext cx="3908984" cy="4230751"/>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None/>
            </a:pPr>
            <a:r>
              <a:rPr lang="en-US" sz="1800" b="0" i="0" u="none" strike="noStrike" cap="none" dirty="0">
                <a:solidFill>
                  <a:srgbClr val="3F3F3F"/>
                </a:solidFill>
                <a:latin typeface="Century Gothic"/>
                <a:ea typeface="Century Gothic"/>
                <a:cs typeface="Century Gothic"/>
                <a:sym typeface="Century Gothic"/>
              </a:rPr>
              <a:t>Today’s Experts:</a:t>
            </a:r>
            <a:endParaRPr dirty="0"/>
          </a:p>
          <a:p>
            <a:pPr marL="0" marR="0" lvl="0" indent="0" algn="l" rtl="0">
              <a:lnSpc>
                <a:spcPct val="100000"/>
              </a:lnSpc>
              <a:spcBef>
                <a:spcPts val="0"/>
              </a:spcBef>
              <a:spcAft>
                <a:spcPts val="0"/>
              </a:spcAft>
              <a:buNone/>
            </a:pPr>
            <a:endParaRPr sz="800" b="0" i="0" u="none" strike="noStrike" cap="none" dirty="0">
              <a:solidFill>
                <a:srgbClr val="3F3F3F"/>
              </a:solidFill>
              <a:latin typeface="Century Gothic"/>
              <a:ea typeface="Century Gothic"/>
              <a:cs typeface="Century Gothic"/>
              <a:sym typeface="Century Gothic"/>
            </a:endParaRPr>
          </a:p>
          <a:p>
            <a:pPr marL="194310" marR="0" lvl="0" indent="-102870" algn="l" rtl="0">
              <a:lnSpc>
                <a:spcPct val="100000"/>
              </a:lnSpc>
              <a:spcBef>
                <a:spcPts val="0"/>
              </a:spcBef>
              <a:spcAft>
                <a:spcPts val="0"/>
              </a:spcAft>
              <a:buClr>
                <a:schemeClr val="accent1"/>
              </a:buClr>
              <a:buSzPts val="1440"/>
              <a:buFont typeface="Arial"/>
              <a:buNone/>
            </a:pPr>
            <a:endParaRPr sz="1800" b="0" i="0" u="none" strike="noStrike" cap="none" dirty="0">
              <a:solidFill>
                <a:srgbClr val="3F3F3F"/>
              </a:solidFill>
              <a:latin typeface="Century Gothic"/>
              <a:ea typeface="Century Gothic"/>
              <a:cs typeface="Century Gothic"/>
              <a:sym typeface="Century Gothic"/>
            </a:endParaRPr>
          </a:p>
        </p:txBody>
      </p:sp>
      <p:grpSp>
        <p:nvGrpSpPr>
          <p:cNvPr id="293" name="Google Shape;293;p6"/>
          <p:cNvGrpSpPr/>
          <p:nvPr/>
        </p:nvGrpSpPr>
        <p:grpSpPr>
          <a:xfrm>
            <a:off x="411634" y="3568700"/>
            <a:ext cx="4160366" cy="1079500"/>
            <a:chOff x="4848995" y="3644338"/>
            <a:chExt cx="3671167" cy="942351"/>
          </a:xfrm>
        </p:grpSpPr>
        <p:pic>
          <p:nvPicPr>
            <p:cNvPr id="294" name="Google Shape;294;p6"/>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295" name="Google Shape;295;p6"/>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669"/>
        <p:cNvGrpSpPr/>
        <p:nvPr/>
      </p:nvGrpSpPr>
      <p:grpSpPr>
        <a:xfrm>
          <a:off x="0" y="0"/>
          <a:ext cx="0" cy="0"/>
          <a:chOff x="0" y="0"/>
          <a:chExt cx="0" cy="0"/>
        </a:xfrm>
      </p:grpSpPr>
      <p:grpSp>
        <p:nvGrpSpPr>
          <p:cNvPr id="670" name="Google Shape;670;p17"/>
          <p:cNvGrpSpPr/>
          <p:nvPr/>
        </p:nvGrpSpPr>
        <p:grpSpPr>
          <a:xfrm>
            <a:off x="-1191" y="0"/>
            <a:ext cx="9145191" cy="6861555"/>
            <a:chOff x="-1588" y="0"/>
            <a:chExt cx="12193588" cy="6861555"/>
          </a:xfrm>
        </p:grpSpPr>
        <p:sp>
          <p:nvSpPr>
            <p:cNvPr id="671" name="Google Shape;671;p1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2" name="Google Shape;672;p1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3" name="Google Shape;673;p1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4" name="Google Shape;674;p1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5" name="Google Shape;675;p1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6" name="Google Shape;676;p1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677" name="Google Shape;677;p1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678" name="Google Shape;678;p1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679" name="Google Shape;679;p17"/>
          <p:cNvSpPr txBox="1">
            <a:spLocks noGrp="1"/>
          </p:cNvSpPr>
          <p:nvPr>
            <p:ph type="ctrTitle"/>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2"/>
              </a:buClr>
              <a:buSzPts val="3600"/>
              <a:buFont typeface="Century Gothic"/>
              <a:buNone/>
            </a:pPr>
            <a:r>
              <a:rPr lang="en-US" sz="3600"/>
              <a:t>Course Evaluation</a:t>
            </a:r>
            <a:endParaRPr/>
          </a:p>
        </p:txBody>
      </p:sp>
      <p:sp>
        <p:nvSpPr>
          <p:cNvPr id="680" name="Google Shape;680;p17"/>
          <p:cNvSpPr txBox="1"/>
          <p:nvPr/>
        </p:nvSpPr>
        <p:spPr>
          <a:xfrm>
            <a:off x="552000" y="2200225"/>
            <a:ext cx="7790700" cy="6604200"/>
          </a:xfrm>
          <a:prstGeom prst="rect">
            <a:avLst/>
          </a:prstGeom>
          <a:noFill/>
          <a:ln>
            <a:noFill/>
          </a:ln>
        </p:spPr>
        <p:txBody>
          <a:bodyPr spcFirstLastPara="1" wrap="square" lIns="91425" tIns="91425" rIns="91425" bIns="91425" anchor="t" anchorCtr="0">
            <a:spAutoFit/>
          </a:bodyPr>
          <a:lstStyle/>
          <a:p>
            <a:pPr marL="0" marR="0" lvl="0" indent="0" algn="l" rtl="0">
              <a:lnSpc>
                <a:spcPct val="115000"/>
              </a:lnSpc>
              <a:spcBef>
                <a:spcPts val="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Please type your answers in the chat box:</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What did you view as the primary take-home message?  </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 What suggestions do you have for future versions of this workshop?  How can we improve content or execution?</a:t>
            </a:r>
            <a:endParaRPr sz="2400" b="0" i="0" u="none" strike="noStrike" cap="none">
              <a:solidFill>
                <a:srgbClr val="000000"/>
              </a:solidFill>
              <a:latin typeface="Century Gothic"/>
              <a:ea typeface="Century Gothic"/>
              <a:cs typeface="Century Gothic"/>
              <a:sym typeface="Century Gothic"/>
            </a:endParaRPr>
          </a:p>
          <a:p>
            <a:pPr marL="457200" marR="0" lvl="0" indent="-381000" algn="l" rtl="0">
              <a:lnSpc>
                <a:spcPct val="115000"/>
              </a:lnSpc>
              <a:spcBef>
                <a:spcPts val="0"/>
              </a:spcBef>
              <a:spcAft>
                <a:spcPts val="0"/>
              </a:spcAft>
              <a:buClr>
                <a:srgbClr val="000000"/>
              </a:buClr>
              <a:buSzPts val="2400"/>
              <a:buFont typeface="Century Gothic"/>
              <a:buAutoNum type="arabicPeriod"/>
            </a:pPr>
            <a:r>
              <a:rPr lang="en-US" sz="2400" b="0" i="0" u="none" strike="noStrike" cap="none">
                <a:solidFill>
                  <a:srgbClr val="000000"/>
                </a:solidFill>
                <a:latin typeface="Century Gothic"/>
                <a:ea typeface="Century Gothic"/>
                <a:cs typeface="Century Gothic"/>
                <a:sym typeface="Century Gothic"/>
              </a:rPr>
              <a:t>What topics to you wish to see at future workshops?</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800"/>
              </a:spcBef>
              <a:spcAft>
                <a:spcPts val="0"/>
              </a:spcAft>
              <a:buClr>
                <a:srgbClr val="000000"/>
              </a:buClr>
              <a:buSzPts val="2400"/>
              <a:buFont typeface="Arial"/>
              <a:buNone/>
            </a:pPr>
            <a:r>
              <a:rPr lang="en-US" sz="2400" b="0" i="0" u="none" strike="noStrike" cap="none">
                <a:solidFill>
                  <a:srgbClr val="000000"/>
                </a:solidFill>
                <a:latin typeface="Century Gothic"/>
                <a:ea typeface="Century Gothic"/>
                <a:cs typeface="Century Gothic"/>
                <a:sym typeface="Century Gothic"/>
              </a:rPr>
              <a:t>Thanks for your feedback!</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15000"/>
              </a:lnSpc>
              <a:spcBef>
                <a:spcPts val="0"/>
              </a:spcBef>
              <a:spcAft>
                <a:spcPts val="0"/>
              </a:spcAft>
              <a:buClr>
                <a:schemeClr val="dk1"/>
              </a:buClr>
              <a:buSzPts val="11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99"/>
        <p:cNvGrpSpPr/>
        <p:nvPr/>
      </p:nvGrpSpPr>
      <p:grpSpPr>
        <a:xfrm>
          <a:off x="0" y="0"/>
          <a:ext cx="0" cy="0"/>
          <a:chOff x="0" y="0"/>
          <a:chExt cx="0" cy="0"/>
        </a:xfrm>
      </p:grpSpPr>
      <p:grpSp>
        <p:nvGrpSpPr>
          <p:cNvPr id="300" name="Google Shape;300;p37"/>
          <p:cNvGrpSpPr/>
          <p:nvPr/>
        </p:nvGrpSpPr>
        <p:grpSpPr>
          <a:xfrm>
            <a:off x="-1191" y="0"/>
            <a:ext cx="9145191" cy="6861555"/>
            <a:chOff x="-1588" y="0"/>
            <a:chExt cx="12193588" cy="6861555"/>
          </a:xfrm>
        </p:grpSpPr>
        <p:sp>
          <p:nvSpPr>
            <p:cNvPr id="301" name="Google Shape;301;p3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2" name="Google Shape;302;p3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3" name="Google Shape;303;p3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4" name="Google Shape;304;p3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5" name="Google Shape;305;p3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6" name="Google Shape;306;p3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307" name="Google Shape;307;p3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308" name="Google Shape;308;p3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09" name="Google Shape;309;p37"/>
          <p:cNvSpPr txBox="1"/>
          <p:nvPr/>
        </p:nvSpPr>
        <p:spPr>
          <a:xfrm>
            <a:off x="866215" y="973669"/>
            <a:ext cx="6619244" cy="706964"/>
          </a:xfrm>
          <a:prstGeom prst="rect">
            <a:avLst/>
          </a:prstGeom>
          <a:noFill/>
          <a:ln>
            <a:noFill/>
          </a:ln>
        </p:spPr>
        <p:txBody>
          <a:bodyPr spcFirstLastPara="1" wrap="square" lIns="91425" tIns="45700" rIns="91425" bIns="45700" anchor="ctr" anchorCtr="0">
            <a:normAutofit/>
          </a:bodyPr>
          <a:lstStyle/>
          <a:p>
            <a:pPr marL="0" marR="0" lvl="0" indent="0" algn="l" rtl="0">
              <a:lnSpc>
                <a:spcPct val="100000"/>
              </a:lnSpc>
              <a:spcBef>
                <a:spcPts val="0"/>
              </a:spcBef>
              <a:spcAft>
                <a:spcPts val="0"/>
              </a:spcAft>
              <a:buClr>
                <a:srgbClr val="000000"/>
              </a:buClr>
              <a:buSzPts val="3600"/>
              <a:buFont typeface="Arial"/>
              <a:buNone/>
            </a:pPr>
            <a:r>
              <a:rPr lang="en-US" sz="3600" b="0" i="0" u="none" strike="noStrike" cap="none">
                <a:solidFill>
                  <a:schemeClr val="lt2"/>
                </a:solidFill>
                <a:latin typeface="Century Gothic"/>
                <a:ea typeface="Century Gothic"/>
                <a:cs typeface="Century Gothic"/>
                <a:sym typeface="Century Gothic"/>
              </a:rPr>
              <a:t>Welcome!</a:t>
            </a:r>
            <a:endParaRPr sz="1400" b="0" i="0" u="none" strike="noStrike" cap="none">
              <a:solidFill>
                <a:srgbClr val="000000"/>
              </a:solidFill>
              <a:latin typeface="Arial"/>
              <a:ea typeface="Arial"/>
              <a:cs typeface="Arial"/>
              <a:sym typeface="Arial"/>
            </a:endParaRPr>
          </a:p>
        </p:txBody>
      </p:sp>
      <p:sp>
        <p:nvSpPr>
          <p:cNvPr id="310" name="Google Shape;310;p37"/>
          <p:cNvSpPr txBox="1"/>
          <p:nvPr/>
        </p:nvSpPr>
        <p:spPr>
          <a:xfrm>
            <a:off x="4776625" y="2603500"/>
            <a:ext cx="3908984" cy="4073737"/>
          </a:xfrm>
          <a:prstGeom prst="rect">
            <a:avLst/>
          </a:prstGeom>
          <a:noFill/>
          <a:ln>
            <a:noFill/>
          </a:ln>
        </p:spPr>
        <p:txBody>
          <a:bodyPr spcFirstLastPara="1" wrap="square" lIns="91425" tIns="45700" rIns="91425" bIns="45700" anchor="ctr" anchorCtr="0">
            <a:normAutofit/>
          </a:bodyPr>
          <a:lstStyle/>
          <a:p>
            <a:pPr marL="0" marR="0" lvl="0" indent="-91440" algn="l" rtl="0">
              <a:lnSpc>
                <a:spcPct val="100000"/>
              </a:lnSpc>
              <a:spcBef>
                <a:spcPts val="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Workbook attached </a:t>
            </a:r>
            <a:r>
              <a:rPr lang="en-US" sz="1800" b="0" i="0" u="none" strike="noStrike" cap="none">
                <a:solidFill>
                  <a:srgbClr val="3F3F3F"/>
                </a:solidFill>
                <a:latin typeface="Century Gothic"/>
                <a:ea typeface="Century Gothic"/>
                <a:cs typeface="Century Gothic"/>
                <a:sym typeface="Century Gothic"/>
              </a:rPr>
              <a:t>to email</a:t>
            </a:r>
            <a:endParaRPr sz="1800" b="0" i="0" u="none" strike="noStrike" cap="none" dirty="0">
              <a:solidFill>
                <a:srgbClr val="3F3F3F"/>
              </a:solidFill>
              <a:latin typeface="Century Gothic"/>
              <a:ea typeface="Century Gothic"/>
              <a:cs typeface="Century Gothic"/>
              <a:sym typeface="Century Gothic"/>
            </a:endParaRPr>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Please use chat to ask questions throughout presentation </a:t>
            </a:r>
            <a:endParaRPr dirty="0"/>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Unmute yourself during breakout activities</a:t>
            </a:r>
            <a:endParaRPr dirty="0"/>
          </a:p>
          <a:p>
            <a:pPr marL="0" marR="0" lvl="0" indent="-91440" algn="l" rtl="0">
              <a:lnSpc>
                <a:spcPct val="100000"/>
              </a:lnSpc>
              <a:spcBef>
                <a:spcPts val="1000"/>
              </a:spcBef>
              <a:spcAft>
                <a:spcPts val="0"/>
              </a:spcAft>
              <a:buClr>
                <a:schemeClr val="accent1"/>
              </a:buClr>
              <a:buSzPts val="1440"/>
              <a:buFont typeface="Noto Sans Symbols"/>
              <a:buChar char="►"/>
            </a:pPr>
            <a:r>
              <a:rPr lang="en-US" sz="1800" b="0" i="0" u="none" strike="noStrike" cap="none" dirty="0">
                <a:solidFill>
                  <a:srgbClr val="3F3F3F"/>
                </a:solidFill>
                <a:latin typeface="Century Gothic"/>
                <a:ea typeface="Century Gothic"/>
                <a:cs typeface="Century Gothic"/>
                <a:sym typeface="Century Gothic"/>
              </a:rPr>
              <a:t>Submit feedback using response buttons</a:t>
            </a:r>
            <a:endParaRPr sz="1400" b="0" i="0" u="none" strike="noStrike" cap="none" dirty="0">
              <a:solidFill>
                <a:srgbClr val="000000"/>
              </a:solidFill>
              <a:latin typeface="Arial"/>
              <a:ea typeface="Arial"/>
              <a:cs typeface="Arial"/>
              <a:sym typeface="Arial"/>
            </a:endParaRPr>
          </a:p>
        </p:txBody>
      </p:sp>
      <p:grpSp>
        <p:nvGrpSpPr>
          <p:cNvPr id="311" name="Google Shape;311;p37"/>
          <p:cNvGrpSpPr/>
          <p:nvPr/>
        </p:nvGrpSpPr>
        <p:grpSpPr>
          <a:xfrm>
            <a:off x="411634" y="3568700"/>
            <a:ext cx="4160366" cy="1079500"/>
            <a:chOff x="4848995" y="3644338"/>
            <a:chExt cx="3671167" cy="942351"/>
          </a:xfrm>
        </p:grpSpPr>
        <p:pic>
          <p:nvPicPr>
            <p:cNvPr id="312" name="Google Shape;312;p37"/>
            <p:cNvPicPr preferRelativeResize="0"/>
            <p:nvPr/>
          </p:nvPicPr>
          <p:blipFill rotWithShape="1">
            <a:blip r:embed="rId4">
              <a:alphaModFix/>
            </a:blip>
            <a:srcRect/>
            <a:stretch/>
          </p:blipFill>
          <p:spPr>
            <a:xfrm>
              <a:off x="5486052" y="3644338"/>
              <a:ext cx="3034110" cy="942351"/>
            </a:xfrm>
            <a:prstGeom prst="rect">
              <a:avLst/>
            </a:prstGeom>
            <a:noFill/>
            <a:ln>
              <a:noFill/>
            </a:ln>
          </p:spPr>
        </p:pic>
        <p:pic>
          <p:nvPicPr>
            <p:cNvPr id="313" name="Google Shape;313;p37"/>
            <p:cNvPicPr preferRelativeResize="0"/>
            <p:nvPr/>
          </p:nvPicPr>
          <p:blipFill rotWithShape="1">
            <a:blip r:embed="rId5">
              <a:alphaModFix/>
            </a:blip>
            <a:srcRect/>
            <a:stretch/>
          </p:blipFill>
          <p:spPr>
            <a:xfrm>
              <a:off x="4848995" y="3644338"/>
              <a:ext cx="831872" cy="942351"/>
            </a:xfrm>
            <a:prstGeom prst="rect">
              <a:avLst/>
            </a:prstGeom>
            <a:noFill/>
            <a:ln>
              <a:noFill/>
            </a:ln>
          </p:spPr>
        </p:pic>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2"/>
          <p:cNvSpPr txBox="1">
            <a:spLocks noGrp="1"/>
          </p:cNvSpPr>
          <p:nvPr>
            <p:ph type="title"/>
          </p:nvPr>
        </p:nvSpPr>
        <p:spPr>
          <a:xfrm>
            <a:off x="3005876" y="2330594"/>
            <a:ext cx="6061906" cy="2013337"/>
          </a:xfrm>
          <a:prstGeom prst="rect">
            <a:avLst/>
          </a:prstGeom>
          <a:noFill/>
          <a:ln>
            <a:noFill/>
          </a:ln>
        </p:spPr>
        <p:txBody>
          <a:bodyPr spcFirstLastPara="1" wrap="square" lIns="91425" tIns="45700" rIns="91425" bIns="45700" anchor="b" anchorCtr="0">
            <a:normAutofit/>
          </a:bodyPr>
          <a:lstStyle/>
          <a:p>
            <a:pPr marL="0" lvl="0" indent="0" algn="l" rtl="0">
              <a:lnSpc>
                <a:spcPct val="100000"/>
              </a:lnSpc>
              <a:spcBef>
                <a:spcPts val="0"/>
              </a:spcBef>
              <a:spcAft>
                <a:spcPts val="0"/>
              </a:spcAft>
              <a:buClr>
                <a:srgbClr val="262626"/>
              </a:buClr>
              <a:buSzPts val="2800"/>
              <a:buFont typeface="Century Gothic"/>
              <a:buNone/>
            </a:pPr>
            <a:r>
              <a:rPr lang="en-US" sz="6200">
                <a:solidFill>
                  <a:srgbClr val="262626"/>
                </a:solidFill>
              </a:rPr>
              <a:t>CVs 101</a:t>
            </a:r>
            <a:endParaRPr/>
          </a:p>
        </p:txBody>
      </p:sp>
      <p:grpSp>
        <p:nvGrpSpPr>
          <p:cNvPr id="319" name="Google Shape;319;p2"/>
          <p:cNvGrpSpPr/>
          <p:nvPr/>
        </p:nvGrpSpPr>
        <p:grpSpPr>
          <a:xfrm>
            <a:off x="5532120" y="4860436"/>
            <a:ext cx="3611880" cy="808843"/>
            <a:chOff x="4848995" y="3644338"/>
            <a:chExt cx="3671167" cy="942351"/>
          </a:xfrm>
        </p:grpSpPr>
        <p:pic>
          <p:nvPicPr>
            <p:cNvPr id="320" name="Google Shape;320;p2"/>
            <p:cNvPicPr preferRelativeResize="0"/>
            <p:nvPr/>
          </p:nvPicPr>
          <p:blipFill rotWithShape="1">
            <a:blip r:embed="rId3">
              <a:alphaModFix/>
            </a:blip>
            <a:srcRect/>
            <a:stretch/>
          </p:blipFill>
          <p:spPr>
            <a:xfrm>
              <a:off x="5486052" y="3644338"/>
              <a:ext cx="3034110" cy="942351"/>
            </a:xfrm>
            <a:prstGeom prst="rect">
              <a:avLst/>
            </a:prstGeom>
            <a:noFill/>
            <a:ln>
              <a:noFill/>
            </a:ln>
          </p:spPr>
        </p:pic>
        <p:pic>
          <p:nvPicPr>
            <p:cNvPr id="321" name="Google Shape;321;p2"/>
            <p:cNvPicPr preferRelativeResize="0"/>
            <p:nvPr/>
          </p:nvPicPr>
          <p:blipFill rotWithShape="1">
            <a:blip r:embed="rId4">
              <a:alphaModFix/>
            </a:blip>
            <a:srcRect/>
            <a:stretch/>
          </p:blipFill>
          <p:spPr>
            <a:xfrm>
              <a:off x="4848995" y="3644338"/>
              <a:ext cx="831872" cy="942351"/>
            </a:xfrm>
            <a:prstGeom prst="rect">
              <a:avLst/>
            </a:prstGeom>
            <a:noFill/>
            <a:ln>
              <a:noFill/>
            </a:ln>
          </p:spPr>
        </p:pic>
      </p:grpSp>
      <p:pic>
        <p:nvPicPr>
          <p:cNvPr id="322" name="Google Shape;322;p2" descr="List"/>
          <p:cNvPicPr preferRelativeResize="0"/>
          <p:nvPr/>
        </p:nvPicPr>
        <p:blipFill rotWithShape="1">
          <a:blip r:embed="rId5">
            <a:alphaModFix/>
          </a:blip>
          <a:srcRect/>
          <a:stretch/>
        </p:blipFill>
        <p:spPr>
          <a:xfrm>
            <a:off x="273808" y="2474977"/>
            <a:ext cx="2732068" cy="2732068"/>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27"/>
        <p:cNvGrpSpPr/>
        <p:nvPr/>
      </p:nvGrpSpPr>
      <p:grpSpPr>
        <a:xfrm>
          <a:off x="0" y="0"/>
          <a:ext cx="0" cy="0"/>
          <a:chOff x="0" y="0"/>
          <a:chExt cx="0" cy="0"/>
        </a:xfrm>
      </p:grpSpPr>
      <p:sp>
        <p:nvSpPr>
          <p:cNvPr id="328" name="Google Shape;328;p3"/>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29" name="Google Shape;329;p3"/>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0" name="Google Shape;330;p3"/>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1" name="Google Shape;331;p3"/>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2" name="Google Shape;332;p3"/>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3" name="Google Shape;333;p3"/>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334" name="Google Shape;334;p3"/>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335" name="Google Shape;335;p3"/>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200"/>
              <a:buFont typeface="Century Gothic"/>
              <a:buNone/>
            </a:pPr>
            <a:r>
              <a:rPr lang="en-US">
                <a:solidFill>
                  <a:srgbClr val="EBEBEB"/>
                </a:solidFill>
              </a:rPr>
              <a:t>What is a CV?</a:t>
            </a:r>
            <a:endParaRPr/>
          </a:p>
        </p:txBody>
      </p:sp>
      <p:sp>
        <p:nvSpPr>
          <p:cNvPr id="336" name="Google Shape;336;p3"/>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37" name="Google Shape;337;p3"/>
          <p:cNvGrpSpPr/>
          <p:nvPr/>
        </p:nvGrpSpPr>
        <p:grpSpPr>
          <a:xfrm>
            <a:off x="3928899" y="805656"/>
            <a:ext cx="4793456" cy="5246046"/>
            <a:chOff x="0" y="0"/>
            <a:chExt cx="4793456" cy="5246046"/>
          </a:xfrm>
        </p:grpSpPr>
        <p:sp>
          <p:nvSpPr>
            <p:cNvPr id="338" name="Google Shape;338;p3"/>
            <p:cNvSpPr/>
            <p:nvPr/>
          </p:nvSpPr>
          <p:spPr>
            <a:xfrm>
              <a:off x="0" y="0"/>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39" name="Google Shape;339;p3"/>
            <p:cNvSpPr/>
            <p:nvPr/>
          </p:nvSpPr>
          <p:spPr>
            <a:xfrm>
              <a:off x="453352" y="337845"/>
              <a:ext cx="824278" cy="824278"/>
            </a:xfrm>
            <a:prstGeom prst="rect">
              <a:avLst/>
            </a:prstGeom>
            <a:blipFill rotWithShape="1">
              <a:blip r:embed="rId4">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3"/>
            <p:cNvSpPr/>
            <p:nvPr/>
          </p:nvSpPr>
          <p:spPr>
            <a:xfrm>
              <a:off x="1552840" y="272936"/>
              <a:ext cx="3008143" cy="929965"/>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1" name="Google Shape;341;p3"/>
            <p:cNvSpPr txBox="1"/>
            <p:nvPr/>
          </p:nvSpPr>
          <p:spPr>
            <a:xfrm>
              <a:off x="1552840" y="272936"/>
              <a:ext cx="3008143" cy="929965"/>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CV- Curriculum vitae</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56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Latin for “Course of Life”</a:t>
              </a:r>
              <a:endParaRPr sz="1400" b="0" i="0" u="none" strike="noStrike" cap="none">
                <a:solidFill>
                  <a:srgbClr val="000000"/>
                </a:solidFill>
                <a:latin typeface="Arial"/>
                <a:ea typeface="Arial"/>
                <a:cs typeface="Arial"/>
                <a:sym typeface="Arial"/>
              </a:endParaRPr>
            </a:p>
          </p:txBody>
        </p:sp>
        <p:sp>
          <p:nvSpPr>
            <p:cNvPr id="342" name="Google Shape;342;p3"/>
            <p:cNvSpPr/>
            <p:nvPr/>
          </p:nvSpPr>
          <p:spPr>
            <a:xfrm>
              <a:off x="0" y="1873999"/>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3" name="Google Shape;343;p3"/>
            <p:cNvSpPr/>
            <p:nvPr/>
          </p:nvSpPr>
          <p:spPr>
            <a:xfrm>
              <a:off x="453352" y="2211204"/>
              <a:ext cx="824278" cy="824278"/>
            </a:xfrm>
            <a:prstGeom prst="rect">
              <a:avLst/>
            </a:prstGeom>
            <a:blipFill rotWithShape="1">
              <a:blip r:embed="rId5">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4" name="Google Shape;344;p3"/>
            <p:cNvSpPr/>
            <p:nvPr/>
          </p:nvSpPr>
          <p:spPr>
            <a:xfrm>
              <a:off x="1730984" y="1873999"/>
              <a:ext cx="3062471" cy="149868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5" name="Google Shape;345;p3"/>
            <p:cNvSpPr txBox="1"/>
            <p:nvPr/>
          </p:nvSpPr>
          <p:spPr>
            <a:xfrm>
              <a:off x="1730984" y="1873999"/>
              <a:ext cx="3062471" cy="1498687"/>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Provides a summary of an individual’s qualifications and experience</a:t>
              </a:r>
              <a:endParaRPr sz="1400" b="0" i="0" u="none" strike="noStrike" cap="none">
                <a:solidFill>
                  <a:srgbClr val="000000"/>
                </a:solidFill>
                <a:latin typeface="Arial"/>
                <a:ea typeface="Arial"/>
                <a:cs typeface="Arial"/>
                <a:sym typeface="Arial"/>
              </a:endParaRPr>
            </a:p>
          </p:txBody>
        </p:sp>
        <p:sp>
          <p:nvSpPr>
            <p:cNvPr id="346" name="Google Shape;346;p3"/>
            <p:cNvSpPr/>
            <p:nvPr/>
          </p:nvSpPr>
          <p:spPr>
            <a:xfrm>
              <a:off x="0" y="3660060"/>
              <a:ext cx="4793456" cy="1498687"/>
            </a:xfrm>
            <a:prstGeom prst="roundRect">
              <a:avLst>
                <a:gd name="adj" fmla="val 10000"/>
              </a:avLst>
            </a:prstGeom>
            <a:solidFill>
              <a:srgbClr val="CBCECF"/>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7" name="Google Shape;347;p3"/>
            <p:cNvSpPr/>
            <p:nvPr/>
          </p:nvSpPr>
          <p:spPr>
            <a:xfrm>
              <a:off x="453352" y="4084563"/>
              <a:ext cx="824278" cy="824278"/>
            </a:xfrm>
            <a:prstGeom prst="rect">
              <a:avLst/>
            </a:prstGeom>
            <a:blipFill rotWithShape="1">
              <a:blip r:embed="rId6">
                <a:alphaModFix/>
              </a:blip>
              <a:stretch>
                <a:fillRect/>
              </a:stretch>
            </a:blipFill>
            <a:ln w="19050" cap="rnd" cmpd="sng">
              <a:solidFill>
                <a:schemeClr val="lt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8" name="Google Shape;348;p3"/>
            <p:cNvSpPr/>
            <p:nvPr/>
          </p:nvSpPr>
          <p:spPr>
            <a:xfrm>
              <a:off x="1730984" y="3747359"/>
              <a:ext cx="3062471" cy="1498687"/>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49" name="Google Shape;349;p3"/>
            <p:cNvSpPr txBox="1"/>
            <p:nvPr/>
          </p:nvSpPr>
          <p:spPr>
            <a:xfrm>
              <a:off x="1730984" y="3747359"/>
              <a:ext cx="3062471" cy="1498687"/>
            </a:xfrm>
            <a:prstGeom prst="rect">
              <a:avLst/>
            </a:prstGeom>
            <a:noFill/>
            <a:ln>
              <a:noFill/>
            </a:ln>
          </p:spPr>
          <p:txBody>
            <a:bodyPr spcFirstLastPara="1" wrap="square" lIns="158600" tIns="158600" rIns="158600" bIns="158600" anchor="ctr" anchorCtr="0">
              <a:noAutofit/>
            </a:bodyPr>
            <a:lstStyle/>
            <a:p>
              <a:pPr marL="0" marR="0" lvl="0" indent="0" algn="l" rtl="0">
                <a:lnSpc>
                  <a:spcPct val="100000"/>
                </a:lnSpc>
                <a:spcBef>
                  <a:spcPts val="0"/>
                </a:spcBef>
                <a:spcAft>
                  <a:spcPts val="0"/>
                </a:spcAft>
                <a:buClr>
                  <a:schemeClr val="dk1"/>
                </a:buClr>
                <a:buSzPts val="1600"/>
                <a:buFont typeface="Century Gothic"/>
                <a:buNone/>
              </a:pPr>
              <a:r>
                <a:rPr lang="en-US" sz="1600" b="0" i="0" u="none" strike="noStrike" cap="none">
                  <a:solidFill>
                    <a:schemeClr val="dk1"/>
                  </a:solidFill>
                  <a:latin typeface="Century Gothic"/>
                  <a:ea typeface="Century Gothic"/>
                  <a:cs typeface="Century Gothic"/>
                  <a:sym typeface="Century Gothic"/>
                </a:rPr>
                <a:t>A CV is for every career stage, including BS and MS degrees</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53"/>
        <p:cNvGrpSpPr/>
        <p:nvPr/>
      </p:nvGrpSpPr>
      <p:grpSpPr>
        <a:xfrm>
          <a:off x="0" y="0"/>
          <a:ext cx="0" cy="0"/>
          <a:chOff x="0" y="0"/>
          <a:chExt cx="0" cy="0"/>
        </a:xfrm>
      </p:grpSpPr>
      <p:sp>
        <p:nvSpPr>
          <p:cNvPr id="354" name="Google Shape;354;p4"/>
          <p:cNvSpPr txBox="1">
            <a:spLocks noGrp="1"/>
          </p:cNvSpPr>
          <p:nvPr>
            <p:ph type="title"/>
          </p:nvPr>
        </p:nvSpPr>
        <p:spPr>
          <a:xfrm>
            <a:off x="866440" y="927099"/>
            <a:ext cx="6828587" cy="70986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chemeClr val="lt1"/>
              </a:buClr>
              <a:buSzPts val="2880"/>
              <a:buFont typeface="Century Gothic"/>
              <a:buNone/>
            </a:pPr>
            <a:r>
              <a:rPr lang="en-US" sz="2880"/>
              <a:t>How is a CV different from a resumé?</a:t>
            </a:r>
            <a:endParaRPr/>
          </a:p>
        </p:txBody>
      </p:sp>
      <p:graphicFrame>
        <p:nvGraphicFramePr>
          <p:cNvPr id="355" name="Google Shape;355;p4"/>
          <p:cNvGraphicFramePr/>
          <p:nvPr/>
        </p:nvGraphicFramePr>
        <p:xfrm>
          <a:off x="1115700" y="2446021"/>
          <a:ext cx="7020600" cy="3880125"/>
        </p:xfrm>
        <a:graphic>
          <a:graphicData uri="http://schemas.openxmlformats.org/drawingml/2006/table">
            <a:tbl>
              <a:tblPr firstRow="1" bandRow="1">
                <a:noFill/>
                <a:tableStyleId>{06A930FB-E739-4E03-8035-A6160AC88D7F}</a:tableStyleId>
              </a:tblPr>
              <a:tblGrid>
                <a:gridCol w="2340200">
                  <a:extLst>
                    <a:ext uri="{9D8B030D-6E8A-4147-A177-3AD203B41FA5}">
                      <a16:colId xmlns:a16="http://schemas.microsoft.com/office/drawing/2014/main" val="20000"/>
                    </a:ext>
                  </a:extLst>
                </a:gridCol>
                <a:gridCol w="2340200">
                  <a:extLst>
                    <a:ext uri="{9D8B030D-6E8A-4147-A177-3AD203B41FA5}">
                      <a16:colId xmlns:a16="http://schemas.microsoft.com/office/drawing/2014/main" val="20001"/>
                    </a:ext>
                  </a:extLst>
                </a:gridCol>
                <a:gridCol w="2340200">
                  <a:extLst>
                    <a:ext uri="{9D8B030D-6E8A-4147-A177-3AD203B41FA5}">
                      <a16:colId xmlns:a16="http://schemas.microsoft.com/office/drawing/2014/main" val="20002"/>
                    </a:ext>
                  </a:extLst>
                </a:gridCol>
              </a:tblGrid>
              <a:tr h="412900">
                <a:tc>
                  <a:txBody>
                    <a:bodyPr/>
                    <a:lstStyle/>
                    <a:p>
                      <a:pPr marL="0" marR="0" lvl="0" indent="0" algn="ctr" rtl="0">
                        <a:lnSpc>
                          <a:spcPct val="100000"/>
                        </a:lnSpc>
                        <a:spcBef>
                          <a:spcPts val="0"/>
                        </a:spcBef>
                        <a:spcAft>
                          <a:spcPts val="0"/>
                        </a:spcAft>
                        <a:buClr>
                          <a:srgbClr val="000000"/>
                        </a:buClr>
                        <a:buSzPts val="1800"/>
                        <a:buFont typeface="Arial"/>
                        <a:buNone/>
                      </a:pPr>
                      <a:endParaRPr sz="18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CV</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Resume</a:t>
                      </a:r>
                      <a:endParaRPr sz="1400" u="none" strike="noStrike" cap="none"/>
                    </a:p>
                  </a:txBody>
                  <a:tcPr marL="91450" marR="91450" marT="45725" marB="45725" anchor="ctr"/>
                </a:tc>
                <a:extLst>
                  <a:ext uri="{0D108BD9-81ED-4DB2-BD59-A6C34878D82A}">
                    <a16:rowId xmlns:a16="http://schemas.microsoft.com/office/drawing/2014/main" val="10000"/>
                  </a:ext>
                </a:extLst>
              </a:tr>
              <a:tr h="4129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Length</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Longer</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Shorter</a:t>
                      </a:r>
                      <a:endParaRPr sz="1400" u="none" strike="noStrike" cap="none"/>
                    </a:p>
                  </a:txBody>
                  <a:tcPr marL="91450" marR="91450" marT="45725" marB="45725" anchor="ctr"/>
                </a:tc>
                <a:extLst>
                  <a:ext uri="{0D108BD9-81ED-4DB2-BD59-A6C34878D82A}">
                    <a16:rowId xmlns:a16="http://schemas.microsoft.com/office/drawing/2014/main" val="10001"/>
                  </a:ext>
                </a:extLst>
              </a:tr>
              <a:tr h="101810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What to include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Everything</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Experiences relevant to position</a:t>
                      </a:r>
                      <a:endParaRPr sz="1400" u="none" strike="noStrike" cap="none"/>
                    </a:p>
                  </a:txBody>
                  <a:tcPr marL="91450" marR="91450" marT="45725" marB="45725" anchor="ctr"/>
                </a:tc>
                <a:extLst>
                  <a:ext uri="{0D108BD9-81ED-4DB2-BD59-A6C34878D82A}">
                    <a16:rowId xmlns:a16="http://schemas.microsoft.com/office/drawing/2014/main" val="10002"/>
                  </a:ext>
                </a:extLst>
              </a:tr>
              <a:tr h="1323550">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Arrangement</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Chronologically within sections</a:t>
                      </a:r>
                      <a:endParaRPr sz="1400" u="none" strike="noStrike" cap="none"/>
                    </a:p>
                    <a:p>
                      <a:pPr marL="0" marR="0" lvl="0" indent="0" algn="ctr" rtl="0">
                        <a:lnSpc>
                          <a:spcPct val="100000"/>
                        </a:lnSpc>
                        <a:spcBef>
                          <a:spcPts val="0"/>
                        </a:spcBef>
                        <a:spcAft>
                          <a:spcPts val="0"/>
                        </a:spcAft>
                        <a:buClr>
                          <a:srgbClr val="000000"/>
                        </a:buClr>
                        <a:buSzPts val="1800"/>
                        <a:buFont typeface="Arial"/>
                        <a:buNone/>
                      </a:pPr>
                      <a:r>
                        <a:rPr lang="en-US" sz="1800" u="none" strike="noStrike" cap="none"/>
                        <a:t>(Sections by relevance)</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Most relevant first</a:t>
                      </a:r>
                      <a:endParaRPr sz="1400" u="none" strike="noStrike" cap="none"/>
                    </a:p>
                  </a:txBody>
                  <a:tcPr marL="91450" marR="91450" marT="45725" marB="45725" anchor="ctr"/>
                </a:tc>
                <a:extLst>
                  <a:ext uri="{0D108BD9-81ED-4DB2-BD59-A6C34878D82A}">
                    <a16:rowId xmlns:a16="http://schemas.microsoft.com/office/drawing/2014/main" val="10003"/>
                  </a:ext>
                </a:extLst>
              </a:tr>
              <a:tr h="712675">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Publications</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All included</a:t>
                      </a:r>
                      <a:endParaRPr sz="1400" u="none" strike="noStrike" cap="none"/>
                    </a:p>
                  </a:txBody>
                  <a:tcPr marL="91450" marR="91450" marT="45725" marB="45725" anchor="ctr"/>
                </a:tc>
                <a:tc>
                  <a:txBody>
                    <a:bodyPr/>
                    <a:lstStyle/>
                    <a:p>
                      <a:pPr marL="0" marR="0" lvl="0" indent="0" algn="ctr" rtl="0">
                        <a:lnSpc>
                          <a:spcPct val="100000"/>
                        </a:lnSpc>
                        <a:spcBef>
                          <a:spcPts val="0"/>
                        </a:spcBef>
                        <a:spcAft>
                          <a:spcPts val="0"/>
                        </a:spcAft>
                        <a:buClr>
                          <a:srgbClr val="000000"/>
                        </a:buClr>
                        <a:buSzPts val="1800"/>
                        <a:buFont typeface="Arial"/>
                        <a:buNone/>
                      </a:pPr>
                      <a:r>
                        <a:rPr lang="en-US" sz="1800" u="none" strike="noStrike" cap="none"/>
                        <a:t>Rarely included unless relevant</a:t>
                      </a:r>
                      <a:endParaRPr sz="1400" u="none" strike="noStrike" cap="none"/>
                    </a:p>
                  </a:txBody>
                  <a:tcPr marL="91450" marR="91450" marT="45725" marB="45725" anchor="ctr"/>
                </a:tc>
                <a:extLst>
                  <a:ext uri="{0D108BD9-81ED-4DB2-BD59-A6C34878D82A}">
                    <a16:rowId xmlns:a16="http://schemas.microsoft.com/office/drawing/2014/main" val="10004"/>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60"/>
        <p:cNvGrpSpPr/>
        <p:nvPr/>
      </p:nvGrpSpPr>
      <p:grpSpPr>
        <a:xfrm>
          <a:off x="0" y="0"/>
          <a:ext cx="0" cy="0"/>
          <a:chOff x="0" y="0"/>
          <a:chExt cx="0" cy="0"/>
        </a:xfrm>
      </p:grpSpPr>
      <p:grpSp>
        <p:nvGrpSpPr>
          <p:cNvPr id="361" name="Google Shape;361;p5"/>
          <p:cNvGrpSpPr/>
          <p:nvPr/>
        </p:nvGrpSpPr>
        <p:grpSpPr>
          <a:xfrm>
            <a:off x="-1191" y="0"/>
            <a:ext cx="9145191" cy="6861555"/>
            <a:chOff x="-1588" y="0"/>
            <a:chExt cx="12193588" cy="6861555"/>
          </a:xfrm>
        </p:grpSpPr>
        <p:sp>
          <p:nvSpPr>
            <p:cNvPr id="362" name="Google Shape;362;p5"/>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3" name="Google Shape;363;p5"/>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4" name="Google Shape;364;p5"/>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5" name="Google Shape;365;p5"/>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6" name="Google Shape;366;p5"/>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7" name="Google Shape;367;p5"/>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368" name="Google Shape;368;p5"/>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369" name="Google Shape;369;p5"/>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0" name="Google Shape;370;p5"/>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Google Shape;371;p5"/>
          <p:cNvSpPr/>
          <p:nvPr/>
        </p:nvSpPr>
        <p:spPr>
          <a:xfrm flipH="1">
            <a:off x="257282" y="402165"/>
            <a:ext cx="5053994"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2" name="Google Shape;372;p5"/>
          <p:cNvSpPr/>
          <p:nvPr/>
        </p:nvSpPr>
        <p:spPr>
          <a:xfrm flipH="1">
            <a:off x="5996398"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Google Shape;373;p5"/>
          <p:cNvSpPr/>
          <p:nvPr/>
        </p:nvSpPr>
        <p:spPr>
          <a:xfrm rot="5677511" flipH="1">
            <a:off x="4353991"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4" name="Google Shape;374;p5"/>
          <p:cNvSpPr/>
          <p:nvPr/>
        </p:nvSpPr>
        <p:spPr>
          <a:xfrm rot="5400000" flipH="1">
            <a:off x="2627342"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375" name="Google Shape;375;p5"/>
          <p:cNvSpPr/>
          <p:nvPr/>
        </p:nvSpPr>
        <p:spPr>
          <a:xfrm flipH="1">
            <a:off x="7364136"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6" name="Google Shape;376;p5"/>
          <p:cNvSpPr/>
          <p:nvPr/>
        </p:nvSpPr>
        <p:spPr>
          <a:xfrm flipH="1">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377" name="Google Shape;377;p5"/>
          <p:cNvSpPr txBox="1">
            <a:spLocks noGrp="1"/>
          </p:cNvSpPr>
          <p:nvPr>
            <p:ph type="title"/>
          </p:nvPr>
        </p:nvSpPr>
        <p:spPr>
          <a:xfrm>
            <a:off x="6353429"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What to include in a CV</a:t>
            </a:r>
            <a:endParaRPr/>
          </a:p>
        </p:txBody>
      </p:sp>
      <p:sp>
        <p:nvSpPr>
          <p:cNvPr id="378" name="Google Shape;378;p5"/>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379" name="Google Shape;379;p5"/>
          <p:cNvGrpSpPr/>
          <p:nvPr/>
        </p:nvGrpSpPr>
        <p:grpSpPr>
          <a:xfrm>
            <a:off x="723680" y="976073"/>
            <a:ext cx="4587596" cy="4923914"/>
            <a:chOff x="0" y="2406"/>
            <a:chExt cx="4587596" cy="4923914"/>
          </a:xfrm>
        </p:grpSpPr>
        <p:cxnSp>
          <p:nvCxnSpPr>
            <p:cNvPr id="380" name="Google Shape;380;p5"/>
            <p:cNvCxnSpPr/>
            <p:nvPr/>
          </p:nvCxnSpPr>
          <p:spPr>
            <a:xfrm>
              <a:off x="0" y="2406"/>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381" name="Google Shape;381;p5"/>
            <p:cNvSpPr/>
            <p:nvPr/>
          </p:nvSpPr>
          <p:spPr>
            <a:xfrm>
              <a:off x="0" y="2406"/>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2" name="Google Shape;382;p5"/>
            <p:cNvSpPr txBox="1"/>
            <p:nvPr/>
          </p:nvSpPr>
          <p:spPr>
            <a:xfrm>
              <a:off x="0" y="2406"/>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Name and contact info (address, phone, email, professional websi</a:t>
              </a:r>
              <a:r>
                <a:rPr lang="en-US" sz="1300">
                  <a:solidFill>
                    <a:schemeClr val="dk1"/>
                  </a:solidFill>
                  <a:latin typeface="Century Gothic"/>
                  <a:ea typeface="Century Gothic"/>
                  <a:cs typeface="Century Gothic"/>
                  <a:sym typeface="Century Gothic"/>
                </a:rPr>
                <a:t>te/social media</a:t>
              </a:r>
              <a:r>
                <a:rPr lang="en-US" sz="1300" b="0" i="0" u="none" strike="noStrike" cap="none">
                  <a:solidFill>
                    <a:schemeClr val="dk1"/>
                  </a:solidFill>
                  <a:latin typeface="Century Gothic"/>
                  <a:ea typeface="Century Gothic"/>
                  <a:cs typeface="Century Gothic"/>
                  <a:sym typeface="Century Gothic"/>
                </a:rPr>
                <a:t>)</a:t>
              </a:r>
              <a:endParaRPr sz="1400" b="0" i="0" u="none" strike="noStrike" cap="none">
                <a:solidFill>
                  <a:srgbClr val="000000"/>
                </a:solidFill>
                <a:latin typeface="Arial"/>
                <a:ea typeface="Arial"/>
                <a:cs typeface="Arial"/>
                <a:sym typeface="Arial"/>
              </a:endParaRPr>
            </a:p>
          </p:txBody>
        </p:sp>
        <p:cxnSp>
          <p:nvCxnSpPr>
            <p:cNvPr id="383" name="Google Shape;383;p5"/>
            <p:cNvCxnSpPr/>
            <p:nvPr/>
          </p:nvCxnSpPr>
          <p:spPr>
            <a:xfrm>
              <a:off x="0" y="450035"/>
              <a:ext cx="4587596" cy="0"/>
            </a:xfrm>
            <a:prstGeom prst="straightConnector1">
              <a:avLst/>
            </a:prstGeom>
            <a:solidFill>
              <a:srgbClr val="E6B726"/>
            </a:solidFill>
            <a:ln w="19050" cap="rnd" cmpd="sng">
              <a:solidFill>
                <a:srgbClr val="E6B726"/>
              </a:solidFill>
              <a:prstDash val="solid"/>
              <a:round/>
              <a:headEnd type="none" w="sm" len="sm"/>
              <a:tailEnd type="none" w="sm" len="sm"/>
            </a:ln>
          </p:spPr>
        </p:cxnSp>
        <p:sp>
          <p:nvSpPr>
            <p:cNvPr id="384" name="Google Shape;384;p5"/>
            <p:cNvSpPr/>
            <p:nvPr/>
          </p:nvSpPr>
          <p:spPr>
            <a:xfrm>
              <a:off x="0" y="450035"/>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5" name="Google Shape;385;p5"/>
            <p:cNvSpPr txBox="1"/>
            <p:nvPr/>
          </p:nvSpPr>
          <p:spPr>
            <a:xfrm>
              <a:off x="0" y="450035"/>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Education</a:t>
              </a:r>
              <a:endParaRPr sz="1400" b="0" i="0" u="none" strike="noStrike" cap="none">
                <a:solidFill>
                  <a:srgbClr val="000000"/>
                </a:solidFill>
                <a:latin typeface="Arial"/>
                <a:ea typeface="Arial"/>
                <a:cs typeface="Arial"/>
                <a:sym typeface="Arial"/>
              </a:endParaRPr>
            </a:p>
          </p:txBody>
        </p:sp>
        <p:cxnSp>
          <p:nvCxnSpPr>
            <p:cNvPr id="386" name="Google Shape;386;p5"/>
            <p:cNvCxnSpPr/>
            <p:nvPr/>
          </p:nvCxnSpPr>
          <p:spPr>
            <a:xfrm>
              <a:off x="0" y="897663"/>
              <a:ext cx="4587596" cy="0"/>
            </a:xfrm>
            <a:prstGeom prst="straightConnector1">
              <a:avLst/>
            </a:prstGeom>
            <a:solidFill>
              <a:srgbClr val="6AAA8E"/>
            </a:solidFill>
            <a:ln w="19050" cap="rnd" cmpd="sng">
              <a:solidFill>
                <a:srgbClr val="6AAA8E"/>
              </a:solidFill>
              <a:prstDash val="solid"/>
              <a:round/>
              <a:headEnd type="none" w="sm" len="sm"/>
              <a:tailEnd type="none" w="sm" len="sm"/>
            </a:ln>
          </p:spPr>
        </p:cxnSp>
        <p:sp>
          <p:nvSpPr>
            <p:cNvPr id="387" name="Google Shape;387;p5"/>
            <p:cNvSpPr/>
            <p:nvPr/>
          </p:nvSpPr>
          <p:spPr>
            <a:xfrm>
              <a:off x="0" y="897663"/>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88" name="Google Shape;388;p5"/>
            <p:cNvSpPr txBox="1"/>
            <p:nvPr/>
          </p:nvSpPr>
          <p:spPr>
            <a:xfrm>
              <a:off x="0" y="897663"/>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Experience (Research/Teaching/Extension/Mentoring)</a:t>
              </a:r>
              <a:endParaRPr sz="1400" b="0" i="0" u="none" strike="noStrike" cap="none">
                <a:solidFill>
                  <a:srgbClr val="000000"/>
                </a:solidFill>
                <a:latin typeface="Arial"/>
                <a:ea typeface="Arial"/>
                <a:cs typeface="Arial"/>
                <a:sym typeface="Arial"/>
              </a:endParaRPr>
            </a:p>
          </p:txBody>
        </p:sp>
        <p:cxnSp>
          <p:nvCxnSpPr>
            <p:cNvPr id="389" name="Google Shape;389;p5"/>
            <p:cNvCxnSpPr/>
            <p:nvPr/>
          </p:nvCxnSpPr>
          <p:spPr>
            <a:xfrm>
              <a:off x="0" y="1345292"/>
              <a:ext cx="4587596" cy="0"/>
            </a:xfrm>
            <a:prstGeom prst="straightConnector1">
              <a:avLst/>
            </a:prstGeom>
            <a:solidFill>
              <a:schemeClr val="accent5"/>
            </a:solidFill>
            <a:ln w="19050" cap="rnd" cmpd="sng">
              <a:solidFill>
                <a:schemeClr val="accent5"/>
              </a:solidFill>
              <a:prstDash val="solid"/>
              <a:round/>
              <a:headEnd type="none" w="sm" len="sm"/>
              <a:tailEnd type="none" w="sm" len="sm"/>
            </a:ln>
          </p:spPr>
        </p:cxnSp>
        <p:sp>
          <p:nvSpPr>
            <p:cNvPr id="390" name="Google Shape;390;p5"/>
            <p:cNvSpPr/>
            <p:nvPr/>
          </p:nvSpPr>
          <p:spPr>
            <a:xfrm>
              <a:off x="0" y="1345292"/>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1" name="Google Shape;391;p5"/>
            <p:cNvSpPr txBox="1"/>
            <p:nvPr/>
          </p:nvSpPr>
          <p:spPr>
            <a:xfrm>
              <a:off x="0" y="1345292"/>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Publications</a:t>
              </a:r>
              <a:endParaRPr sz="1400" b="0" i="0" u="none" strike="noStrike" cap="none">
                <a:solidFill>
                  <a:srgbClr val="000000"/>
                </a:solidFill>
                <a:latin typeface="Arial"/>
                <a:ea typeface="Arial"/>
                <a:cs typeface="Arial"/>
                <a:sym typeface="Arial"/>
              </a:endParaRPr>
            </a:p>
          </p:txBody>
        </p:sp>
        <p:cxnSp>
          <p:nvCxnSpPr>
            <p:cNvPr id="392" name="Google Shape;392;p5"/>
            <p:cNvCxnSpPr/>
            <p:nvPr/>
          </p:nvCxnSpPr>
          <p:spPr>
            <a:xfrm>
              <a:off x="0" y="1792921"/>
              <a:ext cx="4587596" cy="0"/>
            </a:xfrm>
            <a:prstGeom prst="straightConnector1">
              <a:avLst/>
            </a:prstGeom>
            <a:solidFill>
              <a:schemeClr val="accent6"/>
            </a:solidFill>
            <a:ln w="19050" cap="rnd" cmpd="sng">
              <a:solidFill>
                <a:schemeClr val="accent6"/>
              </a:solidFill>
              <a:prstDash val="solid"/>
              <a:round/>
              <a:headEnd type="none" w="sm" len="sm"/>
              <a:tailEnd type="none" w="sm" len="sm"/>
            </a:ln>
          </p:spPr>
        </p:cxnSp>
        <p:sp>
          <p:nvSpPr>
            <p:cNvPr id="393" name="Google Shape;393;p5"/>
            <p:cNvSpPr/>
            <p:nvPr/>
          </p:nvSpPr>
          <p:spPr>
            <a:xfrm>
              <a:off x="0" y="1792921"/>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4" name="Google Shape;394;p5"/>
            <p:cNvSpPr txBox="1"/>
            <p:nvPr/>
          </p:nvSpPr>
          <p:spPr>
            <a:xfrm>
              <a:off x="0" y="1792921"/>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Presentations</a:t>
              </a:r>
              <a:endParaRPr sz="1400" b="0" i="0" u="none" strike="noStrike" cap="none">
                <a:solidFill>
                  <a:srgbClr val="000000"/>
                </a:solidFill>
                <a:latin typeface="Arial"/>
                <a:ea typeface="Arial"/>
                <a:cs typeface="Arial"/>
                <a:sym typeface="Arial"/>
              </a:endParaRPr>
            </a:p>
          </p:txBody>
        </p:sp>
        <p:cxnSp>
          <p:nvCxnSpPr>
            <p:cNvPr id="395" name="Google Shape;395;p5"/>
            <p:cNvCxnSpPr/>
            <p:nvPr/>
          </p:nvCxnSpPr>
          <p:spPr>
            <a:xfrm>
              <a:off x="0" y="2240549"/>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396" name="Google Shape;396;p5"/>
            <p:cNvSpPr/>
            <p:nvPr/>
          </p:nvSpPr>
          <p:spPr>
            <a:xfrm>
              <a:off x="0" y="2240549"/>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Google Shape;397;p5"/>
            <p:cNvSpPr txBox="1"/>
            <p:nvPr/>
          </p:nvSpPr>
          <p:spPr>
            <a:xfrm>
              <a:off x="0" y="2240549"/>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Funding and Grant Awards</a:t>
              </a:r>
              <a:endParaRPr sz="1400" b="0" i="0" u="none" strike="noStrike" cap="none">
                <a:solidFill>
                  <a:srgbClr val="000000"/>
                </a:solidFill>
                <a:latin typeface="Arial"/>
                <a:ea typeface="Arial"/>
                <a:cs typeface="Arial"/>
                <a:sym typeface="Arial"/>
              </a:endParaRPr>
            </a:p>
          </p:txBody>
        </p:sp>
        <p:cxnSp>
          <p:nvCxnSpPr>
            <p:cNvPr id="398" name="Google Shape;398;p5"/>
            <p:cNvCxnSpPr/>
            <p:nvPr/>
          </p:nvCxnSpPr>
          <p:spPr>
            <a:xfrm>
              <a:off x="0" y="2688178"/>
              <a:ext cx="4587596" cy="0"/>
            </a:xfrm>
            <a:prstGeom prst="straightConnector1">
              <a:avLst/>
            </a:prstGeom>
            <a:solidFill>
              <a:srgbClr val="E6B726"/>
            </a:solidFill>
            <a:ln w="19050" cap="rnd" cmpd="sng">
              <a:solidFill>
                <a:srgbClr val="E6B726"/>
              </a:solidFill>
              <a:prstDash val="solid"/>
              <a:round/>
              <a:headEnd type="none" w="sm" len="sm"/>
              <a:tailEnd type="none" w="sm" len="sm"/>
            </a:ln>
          </p:spPr>
        </p:cxnSp>
        <p:sp>
          <p:nvSpPr>
            <p:cNvPr id="399" name="Google Shape;399;p5"/>
            <p:cNvSpPr/>
            <p:nvPr/>
          </p:nvSpPr>
          <p:spPr>
            <a:xfrm>
              <a:off x="0" y="2688178"/>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0" name="Google Shape;400;p5"/>
            <p:cNvSpPr txBox="1"/>
            <p:nvPr/>
          </p:nvSpPr>
          <p:spPr>
            <a:xfrm>
              <a:off x="0" y="2688178"/>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Honors and Awards</a:t>
              </a:r>
              <a:endParaRPr sz="1400" b="0" i="0" u="none" strike="noStrike" cap="none">
                <a:solidFill>
                  <a:srgbClr val="000000"/>
                </a:solidFill>
                <a:latin typeface="Arial"/>
                <a:ea typeface="Arial"/>
                <a:cs typeface="Arial"/>
                <a:sym typeface="Arial"/>
              </a:endParaRPr>
            </a:p>
          </p:txBody>
        </p:sp>
        <p:cxnSp>
          <p:nvCxnSpPr>
            <p:cNvPr id="401" name="Google Shape;401;p5"/>
            <p:cNvCxnSpPr/>
            <p:nvPr/>
          </p:nvCxnSpPr>
          <p:spPr>
            <a:xfrm>
              <a:off x="0" y="3135806"/>
              <a:ext cx="4587596" cy="0"/>
            </a:xfrm>
            <a:prstGeom prst="straightConnector1">
              <a:avLst/>
            </a:prstGeom>
            <a:solidFill>
              <a:srgbClr val="6AAA8E"/>
            </a:solidFill>
            <a:ln w="19050" cap="rnd" cmpd="sng">
              <a:solidFill>
                <a:srgbClr val="6AAA8E"/>
              </a:solidFill>
              <a:prstDash val="solid"/>
              <a:round/>
              <a:headEnd type="none" w="sm" len="sm"/>
              <a:tailEnd type="none" w="sm" len="sm"/>
            </a:ln>
          </p:spPr>
        </p:cxnSp>
        <p:sp>
          <p:nvSpPr>
            <p:cNvPr id="402" name="Google Shape;402;p5"/>
            <p:cNvSpPr/>
            <p:nvPr/>
          </p:nvSpPr>
          <p:spPr>
            <a:xfrm>
              <a:off x="0" y="3135806"/>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3" name="Google Shape;403;p5"/>
            <p:cNvSpPr txBox="1"/>
            <p:nvPr/>
          </p:nvSpPr>
          <p:spPr>
            <a:xfrm>
              <a:off x="0" y="3135806"/>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Leadership Experience</a:t>
              </a:r>
              <a:endParaRPr sz="1400" b="0" i="0" u="none" strike="noStrike" cap="none">
                <a:solidFill>
                  <a:srgbClr val="000000"/>
                </a:solidFill>
                <a:latin typeface="Arial"/>
                <a:ea typeface="Arial"/>
                <a:cs typeface="Arial"/>
                <a:sym typeface="Arial"/>
              </a:endParaRPr>
            </a:p>
          </p:txBody>
        </p:sp>
        <p:cxnSp>
          <p:nvCxnSpPr>
            <p:cNvPr id="404" name="Google Shape;404;p5"/>
            <p:cNvCxnSpPr/>
            <p:nvPr/>
          </p:nvCxnSpPr>
          <p:spPr>
            <a:xfrm>
              <a:off x="0" y="3583435"/>
              <a:ext cx="4587596" cy="0"/>
            </a:xfrm>
            <a:prstGeom prst="straightConnector1">
              <a:avLst/>
            </a:prstGeom>
            <a:solidFill>
              <a:schemeClr val="accent5"/>
            </a:solidFill>
            <a:ln w="19050" cap="rnd" cmpd="sng">
              <a:solidFill>
                <a:schemeClr val="accent5"/>
              </a:solidFill>
              <a:prstDash val="solid"/>
              <a:round/>
              <a:headEnd type="none" w="sm" len="sm"/>
              <a:tailEnd type="none" w="sm" len="sm"/>
            </a:ln>
          </p:spPr>
        </p:cxnSp>
        <p:sp>
          <p:nvSpPr>
            <p:cNvPr id="405" name="Google Shape;405;p5"/>
            <p:cNvSpPr/>
            <p:nvPr/>
          </p:nvSpPr>
          <p:spPr>
            <a:xfrm>
              <a:off x="0" y="3583435"/>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6" name="Google Shape;406;p5"/>
            <p:cNvSpPr txBox="1"/>
            <p:nvPr/>
          </p:nvSpPr>
          <p:spPr>
            <a:xfrm>
              <a:off x="0" y="3583435"/>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Society Membership</a:t>
              </a:r>
              <a:endParaRPr sz="1400" b="0" i="0" u="none" strike="noStrike" cap="none">
                <a:solidFill>
                  <a:srgbClr val="000000"/>
                </a:solidFill>
                <a:latin typeface="Arial"/>
                <a:ea typeface="Arial"/>
                <a:cs typeface="Arial"/>
                <a:sym typeface="Arial"/>
              </a:endParaRPr>
            </a:p>
          </p:txBody>
        </p:sp>
        <p:cxnSp>
          <p:nvCxnSpPr>
            <p:cNvPr id="407" name="Google Shape;407;p5"/>
            <p:cNvCxnSpPr/>
            <p:nvPr/>
          </p:nvCxnSpPr>
          <p:spPr>
            <a:xfrm>
              <a:off x="0" y="4031064"/>
              <a:ext cx="4587596" cy="0"/>
            </a:xfrm>
            <a:prstGeom prst="straightConnector1">
              <a:avLst/>
            </a:prstGeom>
            <a:solidFill>
              <a:schemeClr val="accent6"/>
            </a:solidFill>
            <a:ln w="19050" cap="rnd" cmpd="sng">
              <a:solidFill>
                <a:schemeClr val="accent6"/>
              </a:solidFill>
              <a:prstDash val="solid"/>
              <a:round/>
              <a:headEnd type="none" w="sm" len="sm"/>
              <a:tailEnd type="none" w="sm" len="sm"/>
            </a:ln>
          </p:spPr>
        </p:cxnSp>
        <p:sp>
          <p:nvSpPr>
            <p:cNvPr id="408" name="Google Shape;408;p5"/>
            <p:cNvSpPr/>
            <p:nvPr/>
          </p:nvSpPr>
          <p:spPr>
            <a:xfrm>
              <a:off x="0" y="4031064"/>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9" name="Google Shape;409;p5"/>
            <p:cNvSpPr txBox="1"/>
            <p:nvPr/>
          </p:nvSpPr>
          <p:spPr>
            <a:xfrm>
              <a:off x="0" y="4031064"/>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Service/Outreach</a:t>
              </a:r>
              <a:endParaRPr sz="1400" b="0" i="0" u="none" strike="noStrike" cap="none">
                <a:solidFill>
                  <a:srgbClr val="000000"/>
                </a:solidFill>
                <a:latin typeface="Arial"/>
                <a:ea typeface="Arial"/>
                <a:cs typeface="Arial"/>
                <a:sym typeface="Arial"/>
              </a:endParaRPr>
            </a:p>
          </p:txBody>
        </p:sp>
        <p:cxnSp>
          <p:nvCxnSpPr>
            <p:cNvPr id="410" name="Google Shape;410;p5"/>
            <p:cNvCxnSpPr/>
            <p:nvPr/>
          </p:nvCxnSpPr>
          <p:spPr>
            <a:xfrm>
              <a:off x="0" y="4478692"/>
              <a:ext cx="4587596" cy="0"/>
            </a:xfrm>
            <a:prstGeom prst="straightConnector1">
              <a:avLst/>
            </a:prstGeom>
            <a:solidFill>
              <a:srgbClr val="E96210"/>
            </a:solidFill>
            <a:ln w="19050" cap="rnd" cmpd="sng">
              <a:solidFill>
                <a:srgbClr val="E96210"/>
              </a:solidFill>
              <a:prstDash val="solid"/>
              <a:round/>
              <a:headEnd type="none" w="sm" len="sm"/>
              <a:tailEnd type="none" w="sm" len="sm"/>
            </a:ln>
          </p:spPr>
        </p:cxnSp>
        <p:sp>
          <p:nvSpPr>
            <p:cNvPr id="411" name="Google Shape;411;p5"/>
            <p:cNvSpPr/>
            <p:nvPr/>
          </p:nvSpPr>
          <p:spPr>
            <a:xfrm>
              <a:off x="0" y="4478692"/>
              <a:ext cx="4587596" cy="447628"/>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12" name="Google Shape;412;p5"/>
            <p:cNvSpPr txBox="1"/>
            <p:nvPr/>
          </p:nvSpPr>
          <p:spPr>
            <a:xfrm>
              <a:off x="0" y="4478692"/>
              <a:ext cx="4587596" cy="447628"/>
            </a:xfrm>
            <a:prstGeom prst="rect">
              <a:avLst/>
            </a:prstGeom>
            <a:noFill/>
            <a:ln>
              <a:noFill/>
            </a:ln>
          </p:spPr>
          <p:txBody>
            <a:bodyPr spcFirstLastPara="1" wrap="square" lIns="49525" tIns="49525" rIns="49525" bIns="49525" anchor="t" anchorCtr="0">
              <a:noAutofit/>
            </a:bodyPr>
            <a:lstStyle/>
            <a:p>
              <a:pPr marL="0" marR="0" lvl="0" indent="0" algn="l" rtl="0">
                <a:lnSpc>
                  <a:spcPct val="90000"/>
                </a:lnSpc>
                <a:spcBef>
                  <a:spcPts val="0"/>
                </a:spcBef>
                <a:spcAft>
                  <a:spcPts val="0"/>
                </a:spcAft>
                <a:buClr>
                  <a:schemeClr val="dk1"/>
                </a:buClr>
                <a:buSzPts val="1300"/>
                <a:buFont typeface="Century Gothic"/>
                <a:buNone/>
              </a:pPr>
              <a:r>
                <a:rPr lang="en-US" sz="1300" b="0" i="0" u="none" strike="noStrike" cap="none">
                  <a:solidFill>
                    <a:schemeClr val="dk1"/>
                  </a:solidFill>
                  <a:latin typeface="Century Gothic"/>
                  <a:ea typeface="Century Gothic"/>
                  <a:cs typeface="Century Gothic"/>
                  <a:sym typeface="Century Gothic"/>
                </a:rPr>
                <a:t>Specialized training/certifications</a:t>
              </a:r>
              <a:endParaRPr sz="1400" b="0" i="0" u="none" strike="noStrike" cap="none">
                <a:solidFill>
                  <a:srgbClr val="000000"/>
                </a:solidFill>
                <a:latin typeface="Arial"/>
                <a:ea typeface="Arial"/>
                <a:cs typeface="Arial"/>
                <a:sym typeface="Arial"/>
              </a:endParaRPr>
            </a:p>
          </p:txBody>
        </p:sp>
      </p:grpSp>
      <p:sp>
        <p:nvSpPr>
          <p:cNvPr id="413" name="Google Shape;413;p5"/>
          <p:cNvSpPr txBox="1"/>
          <p:nvPr/>
        </p:nvSpPr>
        <p:spPr>
          <a:xfrm>
            <a:off x="165150" y="6399725"/>
            <a:ext cx="8813700" cy="400200"/>
          </a:xfrm>
          <a:prstGeom prst="rect">
            <a:avLst/>
          </a:prstGeom>
          <a:noFill/>
          <a:ln>
            <a:noFill/>
          </a:ln>
        </p:spPr>
        <p:txBody>
          <a:bodyPr spcFirstLastPara="1" wrap="square" lIns="91425" tIns="91425" rIns="91425" bIns="91425"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US" sz="1400" b="0" i="0" u="none" strike="noStrike" cap="none">
                <a:solidFill>
                  <a:srgbClr val="000000"/>
                </a:solidFill>
                <a:latin typeface="Arial"/>
                <a:ea typeface="Arial"/>
                <a:cs typeface="Arial"/>
                <a:sym typeface="Arial"/>
              </a:rPr>
              <a:t>For more information: https://owl.purdue.edu/owl/job_search_writing/resumes_and_vitas/writing_the_cv.html</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17"/>
        <p:cNvGrpSpPr/>
        <p:nvPr/>
      </p:nvGrpSpPr>
      <p:grpSpPr>
        <a:xfrm>
          <a:off x="0" y="0"/>
          <a:ext cx="0" cy="0"/>
          <a:chOff x="0" y="0"/>
          <a:chExt cx="0" cy="0"/>
        </a:xfrm>
      </p:grpSpPr>
      <p:grpSp>
        <p:nvGrpSpPr>
          <p:cNvPr id="418" name="Google Shape;418;p7"/>
          <p:cNvGrpSpPr/>
          <p:nvPr/>
        </p:nvGrpSpPr>
        <p:grpSpPr>
          <a:xfrm>
            <a:off x="-1191" y="0"/>
            <a:ext cx="9145191" cy="6861555"/>
            <a:chOff x="-1588" y="0"/>
            <a:chExt cx="12193588" cy="6861555"/>
          </a:xfrm>
        </p:grpSpPr>
        <p:sp>
          <p:nvSpPr>
            <p:cNvPr id="419" name="Google Shape;419;p7"/>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0" name="Google Shape;420;p7"/>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1" name="Google Shape;421;p7"/>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2" name="Google Shape;422;p7"/>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3" name="Google Shape;423;p7"/>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4" name="Google Shape;424;p7"/>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425" name="Google Shape;425;p7"/>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426" name="Google Shape;426;p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7" name="Google Shape;427;p7"/>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8" name="Google Shape;428;p7"/>
          <p:cNvSpPr/>
          <p:nvPr/>
        </p:nvSpPr>
        <p:spPr>
          <a:xfrm flipH="1">
            <a:off x="257282" y="402165"/>
            <a:ext cx="5053994"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29" name="Google Shape;429;p7"/>
          <p:cNvSpPr/>
          <p:nvPr/>
        </p:nvSpPr>
        <p:spPr>
          <a:xfrm flipH="1">
            <a:off x="5996398"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0" name="Google Shape;430;p7"/>
          <p:cNvSpPr/>
          <p:nvPr/>
        </p:nvSpPr>
        <p:spPr>
          <a:xfrm rot="5677511" flipH="1">
            <a:off x="4353991"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1" name="Google Shape;431;p7"/>
          <p:cNvSpPr/>
          <p:nvPr/>
        </p:nvSpPr>
        <p:spPr>
          <a:xfrm rot="5400000" flipH="1">
            <a:off x="2627342"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432" name="Google Shape;432;p7"/>
          <p:cNvSpPr/>
          <p:nvPr/>
        </p:nvSpPr>
        <p:spPr>
          <a:xfrm flipH="1">
            <a:off x="7364136"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3" name="Google Shape;433;p7"/>
          <p:cNvSpPr/>
          <p:nvPr/>
        </p:nvSpPr>
        <p:spPr>
          <a:xfrm flipH="1">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434" name="Google Shape;434;p7"/>
          <p:cNvSpPr txBox="1">
            <a:spLocks noGrp="1"/>
          </p:cNvSpPr>
          <p:nvPr>
            <p:ph type="title"/>
          </p:nvPr>
        </p:nvSpPr>
        <p:spPr>
          <a:xfrm>
            <a:off x="6353429"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CV Tips</a:t>
            </a:r>
            <a:endParaRPr/>
          </a:p>
        </p:txBody>
      </p:sp>
      <p:sp>
        <p:nvSpPr>
          <p:cNvPr id="435" name="Google Shape;435;p7"/>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36" name="Google Shape;436;p7"/>
          <p:cNvGrpSpPr/>
          <p:nvPr/>
        </p:nvGrpSpPr>
        <p:grpSpPr>
          <a:xfrm>
            <a:off x="723680" y="975207"/>
            <a:ext cx="4587595" cy="4925647"/>
            <a:chOff x="0" y="1540"/>
            <a:chExt cx="4587595" cy="4925647"/>
          </a:xfrm>
        </p:grpSpPr>
        <p:sp>
          <p:nvSpPr>
            <p:cNvPr id="437" name="Google Shape;437;p7"/>
            <p:cNvSpPr/>
            <p:nvPr/>
          </p:nvSpPr>
          <p:spPr>
            <a:xfrm>
              <a:off x="917519" y="1540"/>
              <a:ext cx="3670076" cy="1578733"/>
            </a:xfrm>
            <a:prstGeom prst="rect">
              <a:avLst/>
            </a:prstGeom>
            <a:solidFill>
              <a:srgbClr val="D1DDDD">
                <a:alpha val="89411"/>
              </a:srgbClr>
            </a:solidFill>
            <a:ln w="19050" cap="rnd" cmpd="sng">
              <a:solidFill>
                <a:srgbClr val="D1DD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38" name="Google Shape;438;p7"/>
            <p:cNvSpPr txBox="1"/>
            <p:nvPr/>
          </p:nvSpPr>
          <p:spPr>
            <a:xfrm>
              <a:off x="917519" y="1540"/>
              <a:ext cx="3670076" cy="1578733"/>
            </a:xfrm>
            <a:prstGeom prst="rect">
              <a:avLst/>
            </a:prstGeom>
            <a:noFill/>
            <a:ln>
              <a:noFill/>
            </a:ln>
          </p:spPr>
          <p:txBody>
            <a:bodyPr spcFirstLastPara="1" wrap="square" lIns="71200" tIns="400975" rIns="71200" bIns="400975"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Keep running list of achievements to put into CV (even quick notes)</a:t>
              </a:r>
              <a:endParaRPr sz="1400" b="0" i="0" u="none" strike="noStrike" cap="none">
                <a:solidFill>
                  <a:srgbClr val="000000"/>
                </a:solidFill>
                <a:latin typeface="Arial"/>
                <a:ea typeface="Arial"/>
                <a:cs typeface="Arial"/>
                <a:sym typeface="Arial"/>
              </a:endParaRPr>
            </a:p>
          </p:txBody>
        </p:sp>
        <p:sp>
          <p:nvSpPr>
            <p:cNvPr id="439" name="Google Shape;439;p7"/>
            <p:cNvSpPr/>
            <p:nvPr/>
          </p:nvSpPr>
          <p:spPr>
            <a:xfrm>
              <a:off x="0" y="1540"/>
              <a:ext cx="917519" cy="1578733"/>
            </a:xfrm>
            <a:prstGeom prst="rect">
              <a:avLst/>
            </a:prstGeom>
            <a:solidFill>
              <a:schemeClr val="accent5"/>
            </a:solidFill>
            <a:ln w="19050" cap="rnd" cmpd="sng">
              <a:solidFill>
                <a:schemeClr val="accent5"/>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0" name="Google Shape;440;p7"/>
            <p:cNvSpPr txBox="1"/>
            <p:nvPr/>
          </p:nvSpPr>
          <p:spPr>
            <a:xfrm>
              <a:off x="0" y="1540"/>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Keep</a:t>
              </a:r>
              <a:endParaRPr sz="1400" b="0" i="0" u="none" strike="noStrike" cap="none">
                <a:solidFill>
                  <a:srgbClr val="000000"/>
                </a:solidFill>
                <a:latin typeface="Arial"/>
                <a:ea typeface="Arial"/>
                <a:cs typeface="Arial"/>
                <a:sym typeface="Arial"/>
              </a:endParaRPr>
            </a:p>
          </p:txBody>
        </p:sp>
        <p:sp>
          <p:nvSpPr>
            <p:cNvPr id="441" name="Google Shape;441;p7"/>
            <p:cNvSpPr/>
            <p:nvPr/>
          </p:nvSpPr>
          <p:spPr>
            <a:xfrm>
              <a:off x="917519" y="1674997"/>
              <a:ext cx="3670076" cy="1578733"/>
            </a:xfrm>
            <a:prstGeom prst="rect">
              <a:avLst/>
            </a:prstGeom>
            <a:solidFill>
              <a:srgbClr val="D0D0DD">
                <a:alpha val="89411"/>
              </a:srgbClr>
            </a:solidFill>
            <a:ln w="19050" cap="rnd" cmpd="sng">
              <a:solidFill>
                <a:srgbClr val="D0D0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2" name="Google Shape;442;p7"/>
            <p:cNvSpPr txBox="1"/>
            <p:nvPr/>
          </p:nvSpPr>
          <p:spPr>
            <a:xfrm>
              <a:off x="917519" y="1674997"/>
              <a:ext cx="3670076" cy="1578733"/>
            </a:xfrm>
            <a:prstGeom prst="rect">
              <a:avLst/>
            </a:prstGeom>
            <a:noFill/>
            <a:ln>
              <a:noFill/>
            </a:ln>
          </p:spPr>
          <p:txBody>
            <a:bodyPr spcFirstLastPara="1" wrap="square" lIns="71200" tIns="400975" rIns="71200" bIns="400975" anchor="ctr"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Create a base CV for each type of position (academic, industry/non-profit, government) from which to work</a:t>
              </a:r>
              <a:endParaRPr sz="1400" b="0" i="0" u="none" strike="noStrike" cap="none">
                <a:solidFill>
                  <a:srgbClr val="000000"/>
                </a:solidFill>
                <a:latin typeface="Arial"/>
                <a:ea typeface="Arial"/>
                <a:cs typeface="Arial"/>
                <a:sym typeface="Arial"/>
              </a:endParaRPr>
            </a:p>
          </p:txBody>
        </p:sp>
        <p:sp>
          <p:nvSpPr>
            <p:cNvPr id="443" name="Google Shape;443;p7"/>
            <p:cNvSpPr/>
            <p:nvPr/>
          </p:nvSpPr>
          <p:spPr>
            <a:xfrm>
              <a:off x="0" y="1674997"/>
              <a:ext cx="917519" cy="1578733"/>
            </a:xfrm>
            <a:prstGeom prst="rect">
              <a:avLst/>
            </a:prstGeom>
            <a:solidFill>
              <a:srgbClr val="5E5D9C"/>
            </a:solidFill>
            <a:ln w="19050" cap="rnd" cmpd="sng">
              <a:solidFill>
                <a:srgbClr val="5E5D9C"/>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4" name="Google Shape;444;p7"/>
            <p:cNvSpPr txBox="1"/>
            <p:nvPr/>
          </p:nvSpPr>
          <p:spPr>
            <a:xfrm>
              <a:off x="0" y="1674997"/>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Create</a:t>
              </a:r>
              <a:endParaRPr sz="1400" b="0" i="0" u="none" strike="noStrike" cap="none">
                <a:solidFill>
                  <a:srgbClr val="000000"/>
                </a:solidFill>
                <a:latin typeface="Arial"/>
                <a:ea typeface="Arial"/>
                <a:cs typeface="Arial"/>
                <a:sym typeface="Arial"/>
              </a:endParaRPr>
            </a:p>
          </p:txBody>
        </p:sp>
        <p:sp>
          <p:nvSpPr>
            <p:cNvPr id="445" name="Google Shape;445;p7"/>
            <p:cNvSpPr/>
            <p:nvPr/>
          </p:nvSpPr>
          <p:spPr>
            <a:xfrm>
              <a:off x="917519" y="3348454"/>
              <a:ext cx="3670076" cy="1578733"/>
            </a:xfrm>
            <a:prstGeom prst="rect">
              <a:avLst/>
            </a:prstGeom>
            <a:solidFill>
              <a:srgbClr val="DDD0DD">
                <a:alpha val="89411"/>
              </a:srgbClr>
            </a:solidFill>
            <a:ln w="19050" cap="rnd" cmpd="sng">
              <a:solidFill>
                <a:srgbClr val="DDD0DD">
                  <a:alpha val="89411"/>
                </a:srgbClr>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6" name="Google Shape;446;p7"/>
            <p:cNvSpPr txBox="1"/>
            <p:nvPr/>
          </p:nvSpPr>
          <p:spPr>
            <a:xfrm>
              <a:off x="917519" y="3348454"/>
              <a:ext cx="3670076" cy="1578733"/>
            </a:xfrm>
            <a:prstGeom prst="rect">
              <a:avLst/>
            </a:prstGeom>
            <a:noFill/>
            <a:ln>
              <a:noFill/>
            </a:ln>
          </p:spPr>
          <p:txBody>
            <a:bodyPr spcFirstLastPara="1" wrap="square" lIns="71200" tIns="400975" rIns="71200" bIns="400975" anchor="t" anchorCtr="0">
              <a:noAutofit/>
            </a:bodyPr>
            <a:lstStyle/>
            <a:p>
              <a:pPr marL="0" marR="0" lvl="0" indent="0" algn="l" rtl="0">
                <a:lnSpc>
                  <a:spcPct val="90000"/>
                </a:lnSpc>
                <a:spcBef>
                  <a:spcPts val="0"/>
                </a:spcBef>
                <a:spcAft>
                  <a:spcPts val="0"/>
                </a:spcAft>
                <a:buClr>
                  <a:schemeClr val="dk1"/>
                </a:buClr>
                <a:buSzPts val="1100"/>
                <a:buFont typeface="Century Gothic"/>
                <a:buNone/>
              </a:pPr>
              <a:r>
                <a:rPr lang="en-US" sz="1100" b="0" i="0" u="none" strike="noStrike" cap="none">
                  <a:solidFill>
                    <a:schemeClr val="dk1"/>
                  </a:solidFill>
                  <a:latin typeface="Century Gothic"/>
                  <a:ea typeface="Century Gothic"/>
                  <a:cs typeface="Century Gothic"/>
                  <a:sym typeface="Century Gothic"/>
                </a:rPr>
                <a:t>Adapt CV to each specific job to which you are applying</a:t>
              </a:r>
              <a:endParaRPr sz="1400" b="0" i="0" u="none" strike="noStrike" cap="none">
                <a:solidFill>
                  <a:srgbClr val="000000"/>
                </a:solidFill>
                <a:latin typeface="Arial"/>
                <a:ea typeface="Arial"/>
                <a:cs typeface="Arial"/>
                <a:sym typeface="Arial"/>
              </a:endParaRPr>
            </a:p>
            <a:p>
              <a:pPr marL="57150" marR="0" lvl="1" indent="-57150" algn="l" rtl="0">
                <a:lnSpc>
                  <a:spcPct val="90000"/>
                </a:lnSpc>
                <a:spcBef>
                  <a:spcPts val="385"/>
                </a:spcBef>
                <a:spcAft>
                  <a:spcPts val="0"/>
                </a:spcAft>
                <a:buClr>
                  <a:schemeClr val="dk1"/>
                </a:buClr>
                <a:buSzPts val="900"/>
                <a:buFont typeface="Century Gothic"/>
                <a:buChar char="•"/>
              </a:pPr>
              <a:r>
                <a:rPr lang="en-US" sz="900" b="0" i="0" u="none" strike="noStrike" cap="none">
                  <a:solidFill>
                    <a:schemeClr val="dk1"/>
                  </a:solidFill>
                  <a:latin typeface="Century Gothic"/>
                  <a:ea typeface="Century Gothic"/>
                  <a:cs typeface="Century Gothic"/>
                  <a:sym typeface="Century Gothic"/>
                </a:rPr>
                <a:t>If there are specific rules (length, content, etc) be sure to follow them</a:t>
              </a:r>
              <a:endParaRPr sz="1400" b="0" i="0" u="none" strike="noStrike" cap="none">
                <a:solidFill>
                  <a:srgbClr val="000000"/>
                </a:solidFill>
                <a:latin typeface="Arial"/>
                <a:ea typeface="Arial"/>
                <a:cs typeface="Arial"/>
                <a:sym typeface="Arial"/>
              </a:endParaRPr>
            </a:p>
            <a:p>
              <a:pPr marL="57150" marR="0" lvl="1" indent="-57150" algn="l" rtl="0">
                <a:lnSpc>
                  <a:spcPct val="90000"/>
                </a:lnSpc>
                <a:spcBef>
                  <a:spcPts val="135"/>
                </a:spcBef>
                <a:spcAft>
                  <a:spcPts val="0"/>
                </a:spcAft>
                <a:buClr>
                  <a:schemeClr val="dk1"/>
                </a:buClr>
                <a:buSzPts val="900"/>
                <a:buFont typeface="Century Gothic"/>
                <a:buChar char="•"/>
              </a:pPr>
              <a:r>
                <a:rPr lang="en-US" sz="900" b="0" i="0" u="none" strike="noStrike" cap="none">
                  <a:solidFill>
                    <a:schemeClr val="dk1"/>
                  </a:solidFill>
                  <a:latin typeface="Century Gothic"/>
                  <a:ea typeface="Century Gothic"/>
                  <a:cs typeface="Century Gothic"/>
                  <a:sym typeface="Century Gothic"/>
                </a:rPr>
                <a:t>Make sure to address what’s in job description/requirements in your CV</a:t>
              </a:r>
              <a:endParaRPr sz="1400" b="0" i="0" u="none" strike="noStrike" cap="none">
                <a:solidFill>
                  <a:srgbClr val="000000"/>
                </a:solidFill>
                <a:latin typeface="Arial"/>
                <a:ea typeface="Arial"/>
                <a:cs typeface="Arial"/>
                <a:sym typeface="Arial"/>
              </a:endParaRPr>
            </a:p>
          </p:txBody>
        </p:sp>
        <p:sp>
          <p:nvSpPr>
            <p:cNvPr id="447" name="Google Shape;447;p7"/>
            <p:cNvSpPr/>
            <p:nvPr/>
          </p:nvSpPr>
          <p:spPr>
            <a:xfrm>
              <a:off x="0" y="3348454"/>
              <a:ext cx="917519" cy="1578733"/>
            </a:xfrm>
            <a:prstGeom prst="rect">
              <a:avLst/>
            </a:prstGeom>
            <a:solidFill>
              <a:srgbClr val="9D5C99"/>
            </a:solidFill>
            <a:ln w="19050" cap="rnd" cmpd="sng">
              <a:solidFill>
                <a:srgbClr val="9D5C99"/>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48" name="Google Shape;448;p7"/>
            <p:cNvSpPr txBox="1"/>
            <p:nvPr/>
          </p:nvSpPr>
          <p:spPr>
            <a:xfrm>
              <a:off x="0" y="3348454"/>
              <a:ext cx="917519" cy="1578733"/>
            </a:xfrm>
            <a:prstGeom prst="rect">
              <a:avLst/>
            </a:prstGeom>
            <a:noFill/>
            <a:ln>
              <a:noFill/>
            </a:ln>
          </p:spPr>
          <p:txBody>
            <a:bodyPr spcFirstLastPara="1" wrap="square" lIns="48550" tIns="155925" rIns="48550" bIns="155925" anchor="ctr" anchorCtr="0">
              <a:noAutofit/>
            </a:bodyPr>
            <a:lstStyle/>
            <a:p>
              <a:pPr marL="0" marR="0" lvl="0" indent="0" algn="ctr" rtl="0">
                <a:lnSpc>
                  <a:spcPct val="90000"/>
                </a:lnSpc>
                <a:spcBef>
                  <a:spcPts val="0"/>
                </a:spcBef>
                <a:spcAft>
                  <a:spcPts val="0"/>
                </a:spcAft>
                <a:buClr>
                  <a:schemeClr val="lt1"/>
                </a:buClr>
                <a:buSzPts val="1400"/>
                <a:buFont typeface="Century Gothic"/>
                <a:buNone/>
              </a:pPr>
              <a:r>
                <a:rPr lang="en-US" sz="1400" b="0" i="0" u="none" strike="noStrike" cap="none">
                  <a:solidFill>
                    <a:schemeClr val="lt1"/>
                  </a:solidFill>
                  <a:latin typeface="Century Gothic"/>
                  <a:ea typeface="Century Gothic"/>
                  <a:cs typeface="Century Gothic"/>
                  <a:sym typeface="Century Gothic"/>
                </a:rPr>
                <a:t>Adapt</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452"/>
        <p:cNvGrpSpPr/>
        <p:nvPr/>
      </p:nvGrpSpPr>
      <p:grpSpPr>
        <a:xfrm>
          <a:off x="0" y="0"/>
          <a:ext cx="0" cy="0"/>
          <a:chOff x="0" y="0"/>
          <a:chExt cx="0" cy="0"/>
        </a:xfrm>
      </p:grpSpPr>
      <p:grpSp>
        <p:nvGrpSpPr>
          <p:cNvPr id="453" name="Google Shape;453;p8"/>
          <p:cNvGrpSpPr/>
          <p:nvPr/>
        </p:nvGrpSpPr>
        <p:grpSpPr>
          <a:xfrm>
            <a:off x="-1191" y="0"/>
            <a:ext cx="9145191" cy="6861555"/>
            <a:chOff x="-1588" y="0"/>
            <a:chExt cx="12193588" cy="6861555"/>
          </a:xfrm>
        </p:grpSpPr>
        <p:sp>
          <p:nvSpPr>
            <p:cNvPr id="454" name="Google Shape;454;p8"/>
            <p:cNvSpPr/>
            <p:nvPr/>
          </p:nvSpPr>
          <p:spPr>
            <a:xfrm>
              <a:off x="0" y="0"/>
              <a:ext cx="12192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5" name="Google Shape;455;p8"/>
            <p:cNvSpPr/>
            <p:nvPr/>
          </p:nvSpPr>
          <p:spPr>
            <a:xfrm>
              <a:off x="8761412" y="1828800"/>
              <a:ext cx="2819400" cy="2819400"/>
            </a:xfrm>
            <a:prstGeom prst="ellipse">
              <a:avLst/>
            </a:prstGeom>
            <a:gradFill>
              <a:gsLst>
                <a:gs pos="0">
                  <a:srgbClr val="5F9C9D">
                    <a:alpha val="6274"/>
                  </a:srgbClr>
                </a:gs>
                <a:gs pos="36000">
                  <a:srgbClr val="5F9C9D">
                    <a:alpha val="5490"/>
                  </a:srgbClr>
                </a:gs>
                <a:gs pos="69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6" name="Google Shape;456;p8"/>
            <p:cNvSpPr/>
            <p:nvPr/>
          </p:nvSpPr>
          <p:spPr>
            <a:xfrm>
              <a:off x="8761412" y="5870955"/>
              <a:ext cx="990600" cy="990600"/>
            </a:xfrm>
            <a:prstGeom prst="ellipse">
              <a:avLst/>
            </a:prstGeom>
            <a:gradFill>
              <a:gsLst>
                <a:gs pos="0">
                  <a:srgbClr val="5F9C9D">
                    <a:alpha val="13333"/>
                  </a:srgbClr>
                </a:gs>
                <a:gs pos="36000">
                  <a:srgbClr val="5F9C9D">
                    <a:alpha val="6274"/>
                  </a:srgbClr>
                </a:gs>
                <a:gs pos="66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7" name="Google Shape;457;p8"/>
            <p:cNvSpPr/>
            <p:nvPr/>
          </p:nvSpPr>
          <p:spPr>
            <a:xfrm>
              <a:off x="-1588" y="2667000"/>
              <a:ext cx="419100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8" name="Google Shape;458;p8"/>
            <p:cNvSpPr/>
            <p:nvPr/>
          </p:nvSpPr>
          <p:spPr>
            <a:xfrm rot="-589932">
              <a:off x="8490951" y="1797517"/>
              <a:ext cx="3299407" cy="440924"/>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59" name="Google Shape;459;p8"/>
            <p:cNvSpPr/>
            <p:nvPr/>
          </p:nvSpPr>
          <p:spPr>
            <a:xfrm>
              <a:off x="459506" y="1866405"/>
              <a:ext cx="11277600" cy="4533900"/>
            </a:xfrm>
            <a:custGeom>
              <a:avLst/>
              <a:gdLst/>
              <a:ahLst/>
              <a:cxnLst/>
              <a:rect l="l" t="t" r="r" b="b"/>
              <a:pathLst>
                <a:path w="7104" h="2856" extrusionOk="0">
                  <a:moveTo>
                    <a:pt x="0" y="0"/>
                  </a:moveTo>
                  <a:lnTo>
                    <a:pt x="0" y="2856"/>
                  </a:lnTo>
                  <a:lnTo>
                    <a:pt x="7104" y="2856"/>
                  </a:lnTo>
                  <a:lnTo>
                    <a:pt x="7104" y="1"/>
                  </a:lnTo>
                  <a:lnTo>
                    <a:pt x="7104" y="1"/>
                  </a:lnTo>
                  <a:lnTo>
                    <a:pt x="6943" y="26"/>
                  </a:lnTo>
                  <a:lnTo>
                    <a:pt x="6782" y="50"/>
                  </a:lnTo>
                  <a:lnTo>
                    <a:pt x="6621" y="73"/>
                  </a:lnTo>
                  <a:lnTo>
                    <a:pt x="6459" y="93"/>
                  </a:lnTo>
                  <a:lnTo>
                    <a:pt x="6298" y="113"/>
                  </a:lnTo>
                  <a:lnTo>
                    <a:pt x="6136" y="132"/>
                  </a:lnTo>
                  <a:lnTo>
                    <a:pt x="5976" y="148"/>
                  </a:lnTo>
                  <a:lnTo>
                    <a:pt x="5814" y="163"/>
                  </a:lnTo>
                  <a:lnTo>
                    <a:pt x="5653" y="177"/>
                  </a:lnTo>
                  <a:lnTo>
                    <a:pt x="5494" y="189"/>
                  </a:lnTo>
                  <a:lnTo>
                    <a:pt x="5334" y="201"/>
                  </a:lnTo>
                  <a:lnTo>
                    <a:pt x="5175" y="211"/>
                  </a:lnTo>
                  <a:lnTo>
                    <a:pt x="5017" y="219"/>
                  </a:lnTo>
                  <a:lnTo>
                    <a:pt x="4859" y="227"/>
                  </a:lnTo>
                  <a:lnTo>
                    <a:pt x="4703" y="234"/>
                  </a:lnTo>
                  <a:lnTo>
                    <a:pt x="4548" y="239"/>
                  </a:lnTo>
                  <a:lnTo>
                    <a:pt x="4393" y="243"/>
                  </a:lnTo>
                  <a:lnTo>
                    <a:pt x="4240" y="247"/>
                  </a:lnTo>
                  <a:lnTo>
                    <a:pt x="4088" y="249"/>
                  </a:lnTo>
                  <a:lnTo>
                    <a:pt x="3937" y="251"/>
                  </a:lnTo>
                  <a:lnTo>
                    <a:pt x="3788" y="252"/>
                  </a:lnTo>
                  <a:lnTo>
                    <a:pt x="3640" y="251"/>
                  </a:lnTo>
                  <a:lnTo>
                    <a:pt x="3494" y="251"/>
                  </a:lnTo>
                  <a:lnTo>
                    <a:pt x="3349" y="249"/>
                  </a:lnTo>
                  <a:lnTo>
                    <a:pt x="3207" y="246"/>
                  </a:lnTo>
                  <a:lnTo>
                    <a:pt x="3066" y="243"/>
                  </a:lnTo>
                  <a:lnTo>
                    <a:pt x="2928" y="240"/>
                  </a:lnTo>
                  <a:lnTo>
                    <a:pt x="2791" y="235"/>
                  </a:lnTo>
                  <a:lnTo>
                    <a:pt x="2656" y="230"/>
                  </a:lnTo>
                  <a:lnTo>
                    <a:pt x="2524" y="225"/>
                  </a:lnTo>
                  <a:lnTo>
                    <a:pt x="2266" y="212"/>
                  </a:lnTo>
                  <a:lnTo>
                    <a:pt x="2019" y="198"/>
                  </a:lnTo>
                  <a:lnTo>
                    <a:pt x="1782" y="183"/>
                  </a:lnTo>
                  <a:lnTo>
                    <a:pt x="1557" y="167"/>
                  </a:lnTo>
                  <a:lnTo>
                    <a:pt x="1343" y="150"/>
                  </a:lnTo>
                  <a:lnTo>
                    <a:pt x="1144" y="132"/>
                  </a:lnTo>
                  <a:lnTo>
                    <a:pt x="957" y="114"/>
                  </a:lnTo>
                  <a:lnTo>
                    <a:pt x="785" y="96"/>
                  </a:lnTo>
                  <a:lnTo>
                    <a:pt x="627" y="79"/>
                  </a:lnTo>
                  <a:lnTo>
                    <a:pt x="487" y="63"/>
                  </a:lnTo>
                  <a:lnTo>
                    <a:pt x="361" y="48"/>
                  </a:lnTo>
                  <a:lnTo>
                    <a:pt x="254" y="35"/>
                  </a:lnTo>
                  <a:lnTo>
                    <a:pt x="165" y="23"/>
                  </a:lnTo>
                  <a:lnTo>
                    <a:pt x="42" y="6"/>
                  </a:lnTo>
                  <a:lnTo>
                    <a:pt x="0" y="0"/>
                  </a:lnTo>
                  <a:lnTo>
                    <a:pt x="0" y="0"/>
                  </a:lnTo>
                  <a:close/>
                </a:path>
              </a:pathLst>
            </a:custGeom>
            <a:solidFill>
              <a:schemeClr val="lt1"/>
            </a:solidFill>
            <a:ln>
              <a:noFill/>
            </a:ln>
          </p:spPr>
          <p:txBody>
            <a:bodyPr/>
            <a:lstStyle/>
            <a:p>
              <a:endParaRPr lang="en-US"/>
            </a:p>
          </p:txBody>
        </p:sp>
        <p:sp>
          <p:nvSpPr>
            <p:cNvPr id="460" name="Google Shape;460;p8"/>
            <p:cNvSpPr/>
            <p:nvPr/>
          </p:nvSpPr>
          <p:spPr>
            <a:xfrm>
              <a:off x="0" y="1587"/>
              <a:ext cx="12192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grpSp>
      <p:sp>
        <p:nvSpPr>
          <p:cNvPr id="461" name="Google Shape;461;p8"/>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2" name="Google Shape;462;p8"/>
          <p:cNvSpPr/>
          <p:nvPr/>
        </p:nvSpPr>
        <p:spPr>
          <a:xfrm>
            <a:off x="0" y="0"/>
            <a:ext cx="9144000" cy="6858000"/>
          </a:xfrm>
          <a:prstGeom prst="rect">
            <a:avLst/>
          </a:prstGeom>
          <a:blipFill rotWithShape="1">
            <a:blip r:embed="rId3">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3" name="Google Shape;463;p8"/>
          <p:cNvSpPr/>
          <p:nvPr/>
        </p:nvSpPr>
        <p:spPr>
          <a:xfrm>
            <a:off x="0" y="2667000"/>
            <a:ext cx="3143250" cy="4191000"/>
          </a:xfrm>
          <a:prstGeom prst="ellipse">
            <a:avLst/>
          </a:prstGeom>
          <a:gradFill>
            <a:gsLst>
              <a:gs pos="0">
                <a:srgbClr val="5F9C9D">
                  <a:alpha val="10588"/>
                </a:srgbClr>
              </a:gs>
              <a:gs pos="36000">
                <a:srgbClr val="5F9C9D">
                  <a:alpha val="9411"/>
                </a:srgbClr>
              </a:gs>
              <a:gs pos="75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4" name="Google Shape;464;p8"/>
          <p:cNvSpPr/>
          <p:nvPr/>
        </p:nvSpPr>
        <p:spPr>
          <a:xfrm>
            <a:off x="0" y="2895600"/>
            <a:ext cx="1771650" cy="2362200"/>
          </a:xfrm>
          <a:prstGeom prst="ellipse">
            <a:avLst/>
          </a:prstGeom>
          <a:gradFill>
            <a:gsLst>
              <a:gs pos="0">
                <a:srgbClr val="5F9C9D">
                  <a:alpha val="7450"/>
                </a:srgbClr>
              </a:gs>
              <a:gs pos="36000">
                <a:srgbClr val="5F9C9D">
                  <a:alpha val="7450"/>
                </a:srgbClr>
              </a:gs>
              <a:gs pos="72000">
                <a:srgbClr val="5F9C9D">
                  <a:alpha val="0"/>
                </a:srgbClr>
              </a:gs>
              <a:gs pos="100000">
                <a:srgbClr val="5F9C9D">
                  <a:alpha val="0"/>
                </a:srgbClr>
              </a:gs>
            </a:gsLst>
            <a:path path="circle">
              <a:fillToRect l="50000" t="50000" r="50000" b="50000"/>
            </a:path>
            <a:tileRect/>
          </a:gra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5" name="Google Shape;465;p8"/>
          <p:cNvSpPr/>
          <p:nvPr/>
        </p:nvSpPr>
        <p:spPr>
          <a:xfrm rot="-5677511">
            <a:off x="1942938" y="1881194"/>
            <a:ext cx="3299407" cy="330693"/>
          </a:xfrm>
          <a:custGeom>
            <a:avLst/>
            <a:gdLst/>
            <a:ahLst/>
            <a:cxnLst/>
            <a:rect l="l" t="t" r="r" b="b"/>
            <a:pathLst>
              <a:path w="10000" h="5291" extrusionOk="0">
                <a:moveTo>
                  <a:pt x="85" y="2532"/>
                </a:moveTo>
                <a:cubicBezTo>
                  <a:pt x="1736" y="3911"/>
                  <a:pt x="7524" y="5298"/>
                  <a:pt x="9958" y="5291"/>
                </a:cubicBezTo>
                <a:cubicBezTo>
                  <a:pt x="9989" y="1958"/>
                  <a:pt x="9969" y="3333"/>
                  <a:pt x="10000" y="0"/>
                </a:cubicBezTo>
                <a:lnTo>
                  <a:pt x="10000" y="0"/>
                </a:lnTo>
                <a:lnTo>
                  <a:pt x="9667" y="204"/>
                </a:lnTo>
                <a:lnTo>
                  <a:pt x="9334" y="400"/>
                </a:lnTo>
                <a:lnTo>
                  <a:pt x="9001" y="590"/>
                </a:lnTo>
                <a:lnTo>
                  <a:pt x="8667" y="753"/>
                </a:lnTo>
                <a:lnTo>
                  <a:pt x="8333" y="917"/>
                </a:lnTo>
                <a:lnTo>
                  <a:pt x="7999" y="1071"/>
                </a:lnTo>
                <a:lnTo>
                  <a:pt x="7669" y="1202"/>
                </a:lnTo>
                <a:lnTo>
                  <a:pt x="7333" y="1325"/>
                </a:lnTo>
                <a:lnTo>
                  <a:pt x="7000" y="1440"/>
                </a:lnTo>
                <a:lnTo>
                  <a:pt x="6673" y="1538"/>
                </a:lnTo>
                <a:lnTo>
                  <a:pt x="6340" y="1636"/>
                </a:lnTo>
                <a:lnTo>
                  <a:pt x="6013" y="1719"/>
                </a:lnTo>
                <a:lnTo>
                  <a:pt x="5686" y="1784"/>
                </a:lnTo>
                <a:lnTo>
                  <a:pt x="5359" y="1850"/>
                </a:lnTo>
                <a:lnTo>
                  <a:pt x="5036" y="1906"/>
                </a:lnTo>
                <a:lnTo>
                  <a:pt x="4717" y="1948"/>
                </a:lnTo>
                <a:lnTo>
                  <a:pt x="4396" y="1980"/>
                </a:lnTo>
                <a:lnTo>
                  <a:pt x="4079" y="2013"/>
                </a:lnTo>
                <a:lnTo>
                  <a:pt x="3766" y="2029"/>
                </a:lnTo>
                <a:lnTo>
                  <a:pt x="3454" y="2046"/>
                </a:lnTo>
                <a:lnTo>
                  <a:pt x="3145" y="2053"/>
                </a:lnTo>
                <a:lnTo>
                  <a:pt x="2839" y="2046"/>
                </a:lnTo>
                <a:lnTo>
                  <a:pt x="2537" y="2046"/>
                </a:lnTo>
                <a:lnTo>
                  <a:pt x="2238" y="2029"/>
                </a:lnTo>
                <a:lnTo>
                  <a:pt x="1943" y="2004"/>
                </a:lnTo>
                <a:lnTo>
                  <a:pt x="1653" y="1980"/>
                </a:lnTo>
                <a:lnTo>
                  <a:pt x="1368" y="1955"/>
                </a:lnTo>
                <a:lnTo>
                  <a:pt x="1085" y="1915"/>
                </a:lnTo>
                <a:lnTo>
                  <a:pt x="806" y="1873"/>
                </a:lnTo>
                <a:lnTo>
                  <a:pt x="533" y="1833"/>
                </a:lnTo>
                <a:lnTo>
                  <a:pt x="0" y="1726"/>
                </a:lnTo>
                <a:cubicBezTo>
                  <a:pt x="28" y="1995"/>
                  <a:pt x="57" y="2263"/>
                  <a:pt x="85" y="2532"/>
                </a:cubicBezTo>
                <a:close/>
              </a:path>
            </a:pathLst>
          </a:custGeom>
          <a:solidFill>
            <a:schemeClr val="lt1">
              <a:alpha val="20000"/>
            </a:schemeClr>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6" name="Google Shape;466;p8"/>
          <p:cNvSpPr/>
          <p:nvPr/>
        </p:nvSpPr>
        <p:spPr>
          <a:xfrm>
            <a:off x="4285059" y="402165"/>
            <a:ext cx="4541439" cy="6053670"/>
          </a:xfrm>
          <a:prstGeom prst="rect">
            <a:avLst/>
          </a:prstGeom>
          <a:solidFill>
            <a:schemeClr val="lt1"/>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67" name="Google Shape;467;p8"/>
          <p:cNvSpPr/>
          <p:nvPr/>
        </p:nvSpPr>
        <p:spPr>
          <a:xfrm rot="-5400000">
            <a:off x="915324" y="2958541"/>
            <a:ext cx="6053670" cy="940919"/>
          </a:xfrm>
          <a:custGeom>
            <a:avLst/>
            <a:gdLst/>
            <a:ahLst/>
            <a:cxnLst/>
            <a:rect l="l" t="t" r="r" b="b"/>
            <a:pathLst>
              <a:path w="10000" h="8000" extrusionOk="0">
                <a:moveTo>
                  <a:pt x="0" y="0"/>
                </a:moveTo>
                <a:lnTo>
                  <a:pt x="0" y="7970"/>
                </a:lnTo>
                <a:lnTo>
                  <a:pt x="10000" y="8000"/>
                </a:lnTo>
                <a:lnTo>
                  <a:pt x="10000" y="7"/>
                </a:lnTo>
                <a:lnTo>
                  <a:pt x="10000" y="7"/>
                </a:lnTo>
                <a:lnTo>
                  <a:pt x="9773" y="156"/>
                </a:lnTo>
                <a:lnTo>
                  <a:pt x="9547" y="298"/>
                </a:lnTo>
                <a:lnTo>
                  <a:pt x="9320" y="437"/>
                </a:lnTo>
                <a:lnTo>
                  <a:pt x="9092" y="556"/>
                </a:lnTo>
                <a:lnTo>
                  <a:pt x="8865" y="676"/>
                </a:lnTo>
                <a:lnTo>
                  <a:pt x="8637" y="788"/>
                </a:lnTo>
                <a:lnTo>
                  <a:pt x="8412" y="884"/>
                </a:lnTo>
                <a:lnTo>
                  <a:pt x="8184" y="975"/>
                </a:lnTo>
                <a:lnTo>
                  <a:pt x="7957" y="1058"/>
                </a:lnTo>
                <a:lnTo>
                  <a:pt x="7734" y="1130"/>
                </a:lnTo>
                <a:lnTo>
                  <a:pt x="7508" y="1202"/>
                </a:lnTo>
                <a:lnTo>
                  <a:pt x="7285" y="1262"/>
                </a:lnTo>
                <a:lnTo>
                  <a:pt x="7062" y="1309"/>
                </a:lnTo>
                <a:lnTo>
                  <a:pt x="6840" y="1358"/>
                </a:lnTo>
                <a:lnTo>
                  <a:pt x="6620" y="1399"/>
                </a:lnTo>
                <a:lnTo>
                  <a:pt x="6402" y="1428"/>
                </a:lnTo>
                <a:lnTo>
                  <a:pt x="6184" y="1453"/>
                </a:lnTo>
                <a:lnTo>
                  <a:pt x="5968" y="1477"/>
                </a:lnTo>
                <a:lnTo>
                  <a:pt x="5755" y="1488"/>
                </a:lnTo>
                <a:lnTo>
                  <a:pt x="5542" y="1500"/>
                </a:lnTo>
                <a:lnTo>
                  <a:pt x="5332" y="1506"/>
                </a:lnTo>
                <a:lnTo>
                  <a:pt x="5124" y="1500"/>
                </a:lnTo>
                <a:lnTo>
                  <a:pt x="4918" y="1500"/>
                </a:lnTo>
                <a:lnTo>
                  <a:pt x="4714" y="1488"/>
                </a:lnTo>
                <a:lnTo>
                  <a:pt x="4514" y="1470"/>
                </a:lnTo>
                <a:lnTo>
                  <a:pt x="4316" y="1453"/>
                </a:lnTo>
                <a:lnTo>
                  <a:pt x="4122" y="1434"/>
                </a:lnTo>
                <a:lnTo>
                  <a:pt x="3929" y="1405"/>
                </a:lnTo>
                <a:lnTo>
                  <a:pt x="3739" y="1374"/>
                </a:lnTo>
                <a:lnTo>
                  <a:pt x="3553" y="1346"/>
                </a:lnTo>
                <a:lnTo>
                  <a:pt x="3190" y="1267"/>
                </a:lnTo>
                <a:lnTo>
                  <a:pt x="2842" y="1183"/>
                </a:lnTo>
                <a:lnTo>
                  <a:pt x="2508" y="1095"/>
                </a:lnTo>
                <a:lnTo>
                  <a:pt x="2192" y="998"/>
                </a:lnTo>
                <a:lnTo>
                  <a:pt x="1890" y="897"/>
                </a:lnTo>
                <a:lnTo>
                  <a:pt x="1610" y="788"/>
                </a:lnTo>
                <a:lnTo>
                  <a:pt x="1347" y="681"/>
                </a:lnTo>
                <a:lnTo>
                  <a:pt x="1105" y="574"/>
                </a:lnTo>
                <a:lnTo>
                  <a:pt x="883" y="473"/>
                </a:lnTo>
                <a:lnTo>
                  <a:pt x="686" y="377"/>
                </a:lnTo>
                <a:lnTo>
                  <a:pt x="508" y="286"/>
                </a:lnTo>
                <a:lnTo>
                  <a:pt x="358" y="210"/>
                </a:lnTo>
                <a:lnTo>
                  <a:pt x="232" y="138"/>
                </a:lnTo>
                <a:lnTo>
                  <a:pt x="59" y="35"/>
                </a:lnTo>
                <a:lnTo>
                  <a:pt x="0" y="0"/>
                </a:lnTo>
                <a:lnTo>
                  <a:pt x="0" y="0"/>
                </a:lnTo>
                <a:close/>
              </a:path>
            </a:pathLst>
          </a:custGeom>
          <a:solidFill>
            <a:schemeClr val="lt1"/>
          </a:solidFill>
          <a:ln>
            <a:noFill/>
          </a:ln>
        </p:spPr>
        <p:txBody>
          <a:bodyPr/>
          <a:lstStyle/>
          <a:p>
            <a:endParaRPr lang="en-US"/>
          </a:p>
        </p:txBody>
      </p:sp>
      <p:sp>
        <p:nvSpPr>
          <p:cNvPr id="468" name="Google Shape;468;p8"/>
          <p:cNvSpPr/>
          <p:nvPr/>
        </p:nvSpPr>
        <p:spPr>
          <a:xfrm>
            <a:off x="0" y="1587"/>
            <a:ext cx="9144000" cy="6856413"/>
          </a:xfrm>
          <a:custGeom>
            <a:avLst/>
            <a:gdLst/>
            <a:ahLst/>
            <a:cxnLst/>
            <a:rect l="l" t="t" r="r" b="b"/>
            <a:pathLst>
              <a:path w="15356" h="8638" extrusionOk="0">
                <a:moveTo>
                  <a:pt x="0" y="0"/>
                </a:moveTo>
                <a:lnTo>
                  <a:pt x="0" y="8638"/>
                </a:lnTo>
                <a:lnTo>
                  <a:pt x="15356" y="8638"/>
                </a:lnTo>
                <a:lnTo>
                  <a:pt x="15356" y="0"/>
                </a:lnTo>
                <a:lnTo>
                  <a:pt x="0" y="0"/>
                </a:lnTo>
                <a:close/>
                <a:moveTo>
                  <a:pt x="14748" y="8038"/>
                </a:moveTo>
                <a:lnTo>
                  <a:pt x="600" y="8038"/>
                </a:lnTo>
                <a:lnTo>
                  <a:pt x="600" y="592"/>
                </a:lnTo>
                <a:lnTo>
                  <a:pt x="14748" y="592"/>
                </a:lnTo>
                <a:lnTo>
                  <a:pt x="14748" y="8038"/>
                </a:lnTo>
                <a:close/>
              </a:path>
            </a:pathLst>
          </a:custGeom>
          <a:solidFill>
            <a:schemeClr val="lt1"/>
          </a:solidFill>
          <a:ln>
            <a:noFill/>
          </a:ln>
        </p:spPr>
        <p:txBody>
          <a:bodyPr/>
          <a:lstStyle/>
          <a:p>
            <a:endParaRPr lang="en-US"/>
          </a:p>
        </p:txBody>
      </p:sp>
      <p:sp>
        <p:nvSpPr>
          <p:cNvPr id="469" name="Google Shape;469;p8"/>
          <p:cNvSpPr txBox="1">
            <a:spLocks noGrp="1"/>
          </p:cNvSpPr>
          <p:nvPr>
            <p:ph type="title"/>
          </p:nvPr>
        </p:nvSpPr>
        <p:spPr>
          <a:xfrm>
            <a:off x="866216" y="973667"/>
            <a:ext cx="2206657" cy="4833745"/>
          </a:xfrm>
          <a:prstGeom prst="rect">
            <a:avLst/>
          </a:prstGeom>
          <a:noFill/>
          <a:ln>
            <a:noFill/>
          </a:ln>
        </p:spPr>
        <p:txBody>
          <a:bodyPr spcFirstLastPara="1" wrap="square" lIns="91425" tIns="45700" rIns="91425" bIns="45700" anchor="ctr" anchorCtr="0">
            <a:normAutofit/>
          </a:bodyPr>
          <a:lstStyle/>
          <a:p>
            <a:pPr marL="0" lvl="0" indent="0" algn="l" rtl="0">
              <a:lnSpc>
                <a:spcPct val="100000"/>
              </a:lnSpc>
              <a:spcBef>
                <a:spcPts val="0"/>
              </a:spcBef>
              <a:spcAft>
                <a:spcPts val="0"/>
              </a:spcAft>
              <a:buClr>
                <a:srgbClr val="EBEBEB"/>
              </a:buClr>
              <a:buSzPts val="3600"/>
              <a:buFont typeface="Century Gothic"/>
              <a:buNone/>
            </a:pPr>
            <a:r>
              <a:rPr lang="en-US" sz="3600">
                <a:solidFill>
                  <a:srgbClr val="EBEBEB"/>
                </a:solidFill>
              </a:rPr>
              <a:t>CV Tips</a:t>
            </a:r>
            <a:endParaRPr/>
          </a:p>
        </p:txBody>
      </p:sp>
      <p:sp>
        <p:nvSpPr>
          <p:cNvPr id="470" name="Google Shape;470;p8"/>
          <p:cNvSpPr/>
          <p:nvPr/>
        </p:nvSpPr>
        <p:spPr>
          <a:xfrm>
            <a:off x="7828359" y="0"/>
            <a:ext cx="514350" cy="1143000"/>
          </a:xfrm>
          <a:prstGeom prst="rect">
            <a:avLst/>
          </a:prstGeom>
          <a:solidFill>
            <a:schemeClr val="accent1"/>
          </a:solidFill>
          <a:ln>
            <a:noFill/>
          </a:ln>
          <a:effectLst>
            <a:outerShdw blurRad="38100" dist="25400" dir="5400000" rotWithShape="0">
              <a:srgbClr val="000000">
                <a:alpha val="44313"/>
              </a:srgb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nvGrpSpPr>
          <p:cNvPr id="471" name="Google Shape;471;p8"/>
          <p:cNvGrpSpPr/>
          <p:nvPr/>
        </p:nvGrpSpPr>
        <p:grpSpPr>
          <a:xfrm>
            <a:off x="3928030" y="1146425"/>
            <a:ext cx="4728845" cy="4569912"/>
            <a:chOff x="32305" y="338387"/>
            <a:chExt cx="4728845" cy="4569912"/>
          </a:xfrm>
        </p:grpSpPr>
        <p:sp>
          <p:nvSpPr>
            <p:cNvPr id="472" name="Google Shape;472;p8"/>
            <p:cNvSpPr/>
            <p:nvPr/>
          </p:nvSpPr>
          <p:spPr>
            <a:xfrm>
              <a:off x="630205" y="338387"/>
              <a:ext cx="978381" cy="978381"/>
            </a:xfrm>
            <a:prstGeom prst="rect">
              <a:avLst/>
            </a:prstGeom>
            <a:blipFill rotWithShape="1">
              <a:blip r:embed="rId4">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3" name="Google Shape;473;p8"/>
            <p:cNvSpPr/>
            <p:nvPr/>
          </p:nvSpPr>
          <p:spPr>
            <a:xfrm>
              <a:off x="32305" y="1631570"/>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4" name="Google Shape;474;p8"/>
            <p:cNvSpPr txBox="1"/>
            <p:nvPr/>
          </p:nvSpPr>
          <p:spPr>
            <a:xfrm>
              <a:off x="32305" y="1631570"/>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Email address is permanent and appropriate</a:t>
              </a:r>
              <a:endParaRPr sz="1400" b="0" i="0" u="none" strike="noStrike" cap="none">
                <a:solidFill>
                  <a:srgbClr val="000000"/>
                </a:solidFill>
                <a:latin typeface="Arial"/>
                <a:ea typeface="Arial"/>
                <a:cs typeface="Arial"/>
                <a:sym typeface="Arial"/>
              </a:endParaRPr>
            </a:p>
          </p:txBody>
        </p:sp>
        <p:sp>
          <p:nvSpPr>
            <p:cNvPr id="475" name="Google Shape;475;p8"/>
            <p:cNvSpPr/>
            <p:nvPr/>
          </p:nvSpPr>
          <p:spPr>
            <a:xfrm>
              <a:off x="3184868" y="338387"/>
              <a:ext cx="978381" cy="978381"/>
            </a:xfrm>
            <a:prstGeom prst="rect">
              <a:avLst/>
            </a:prstGeom>
            <a:blipFill rotWithShape="1">
              <a:blip r:embed="rId5">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6" name="Google Shape;476;p8"/>
            <p:cNvSpPr/>
            <p:nvPr/>
          </p:nvSpPr>
          <p:spPr>
            <a:xfrm>
              <a:off x="2586968" y="1631570"/>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7" name="Google Shape;477;p8"/>
            <p:cNvSpPr txBox="1"/>
            <p:nvPr/>
          </p:nvSpPr>
          <p:spPr>
            <a:xfrm>
              <a:off x="2586968" y="1631570"/>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CV is clear and concise</a:t>
              </a:r>
              <a:endParaRPr sz="1400" b="0" i="0" u="none" strike="noStrike" cap="none">
                <a:solidFill>
                  <a:srgbClr val="000000"/>
                </a:solidFill>
                <a:latin typeface="Arial"/>
                <a:ea typeface="Arial"/>
                <a:cs typeface="Arial"/>
                <a:sym typeface="Arial"/>
              </a:endParaRPr>
            </a:p>
          </p:txBody>
        </p:sp>
        <p:sp>
          <p:nvSpPr>
            <p:cNvPr id="478" name="Google Shape;478;p8"/>
            <p:cNvSpPr/>
            <p:nvPr/>
          </p:nvSpPr>
          <p:spPr>
            <a:xfrm>
              <a:off x="630205" y="2895116"/>
              <a:ext cx="978381" cy="978381"/>
            </a:xfrm>
            <a:prstGeom prst="rect">
              <a:avLst/>
            </a:prstGeom>
            <a:blipFill rotWithShape="1">
              <a:blip r:embed="rId6">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79" name="Google Shape;479;p8"/>
            <p:cNvSpPr/>
            <p:nvPr/>
          </p:nvSpPr>
          <p:spPr>
            <a:xfrm>
              <a:off x="32305" y="4188299"/>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0" name="Google Shape;480;p8"/>
            <p:cNvSpPr txBox="1"/>
            <p:nvPr/>
          </p:nvSpPr>
          <p:spPr>
            <a:xfrm>
              <a:off x="32305" y="4188299"/>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Publications and presentations are in same citation format</a:t>
              </a:r>
              <a:endParaRPr sz="1400" b="0" i="0" u="none" strike="noStrike" cap="none">
                <a:solidFill>
                  <a:srgbClr val="000000"/>
                </a:solidFill>
                <a:latin typeface="Arial"/>
                <a:ea typeface="Arial"/>
                <a:cs typeface="Arial"/>
                <a:sym typeface="Arial"/>
              </a:endParaRPr>
            </a:p>
          </p:txBody>
        </p:sp>
        <p:sp>
          <p:nvSpPr>
            <p:cNvPr id="481" name="Google Shape;481;p8"/>
            <p:cNvSpPr/>
            <p:nvPr/>
          </p:nvSpPr>
          <p:spPr>
            <a:xfrm>
              <a:off x="3184868" y="2895116"/>
              <a:ext cx="978381" cy="978381"/>
            </a:xfrm>
            <a:prstGeom prst="rect">
              <a:avLst/>
            </a:prstGeom>
            <a:blipFill rotWithShape="1">
              <a:blip r:embed="rId7">
                <a:alphaModFix/>
              </a:blip>
              <a:stretch>
                <a:fillRect/>
              </a:stretch>
            </a:blip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2" name="Google Shape;482;p8"/>
            <p:cNvSpPr/>
            <p:nvPr/>
          </p:nvSpPr>
          <p:spPr>
            <a:xfrm>
              <a:off x="2586968" y="4188299"/>
              <a:ext cx="2174182" cy="720000"/>
            </a:xfrm>
            <a:prstGeom prst="rect">
              <a:avLst/>
            </a:prstGeom>
            <a:no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83" name="Google Shape;483;p8"/>
            <p:cNvSpPr txBox="1"/>
            <p:nvPr/>
          </p:nvSpPr>
          <p:spPr>
            <a:xfrm>
              <a:off x="2586968" y="4188299"/>
              <a:ext cx="2174182" cy="720000"/>
            </a:xfrm>
            <a:prstGeom prst="rect">
              <a:avLst/>
            </a:prstGeom>
            <a:noFill/>
            <a:ln>
              <a:noFill/>
            </a:ln>
          </p:spPr>
          <p:txBody>
            <a:bodyPr spcFirstLastPara="1" wrap="square" lIns="0" tIns="0" rIns="0" bIns="0" anchor="t" anchorCtr="0">
              <a:noAutofit/>
            </a:bodyPr>
            <a:lstStyle/>
            <a:p>
              <a:pPr marL="0" marR="0" lvl="0" indent="0" algn="ctr" rtl="0">
                <a:lnSpc>
                  <a:spcPct val="90000"/>
                </a:lnSpc>
                <a:spcBef>
                  <a:spcPts val="0"/>
                </a:spcBef>
                <a:spcAft>
                  <a:spcPts val="0"/>
                </a:spcAft>
                <a:buClr>
                  <a:schemeClr val="dk1"/>
                </a:buClr>
                <a:buSzPts val="1200"/>
                <a:buFont typeface="Century Gothic"/>
                <a:buNone/>
              </a:pPr>
              <a:r>
                <a:rPr lang="en-US" sz="1200" b="0" i="0" u="none" strike="noStrike" cap="none">
                  <a:solidFill>
                    <a:schemeClr val="dk1"/>
                  </a:solidFill>
                  <a:latin typeface="Century Gothic"/>
                  <a:ea typeface="Century Gothic"/>
                  <a:cs typeface="Century Gothic"/>
                  <a:sym typeface="Century Gothic"/>
                </a:rPr>
                <a:t>Someone else check for spelling and formatting you may miss –AVOID FUNKY FORMATTING</a:t>
              </a:r>
              <a:endParaRPr sz="1400" b="0" i="0" u="none" strike="noStrike" cap="none">
                <a:solidFill>
                  <a:srgbClr val="000000"/>
                </a:solidFill>
                <a:latin typeface="Arial"/>
                <a:ea typeface="Arial"/>
                <a:cs typeface="Arial"/>
                <a:sym typeface="Arial"/>
              </a:endParaRPr>
            </a:p>
          </p:txBody>
        </p:sp>
      </p:grpSp>
    </p:spTree>
  </p:cSld>
  <p:clrMapOvr>
    <a:masterClrMapping/>
  </p:clrMapOvr>
</p:sld>
</file>

<file path=ppt/theme/theme1.xml><?xml version="1.0" encoding="utf-8"?>
<a:theme xmlns:a="http://schemas.openxmlformats.org/drawingml/2006/main" name="Ion Boardroom">
  <a:themeElements>
    <a:clrScheme name="Ion Boardroom">
      <a:dk1>
        <a:srgbClr val="000000"/>
      </a:dk1>
      <a:lt1>
        <a:srgbClr val="FFFFFF"/>
      </a:lt1>
      <a:dk2>
        <a:srgbClr val="1E5155"/>
      </a:dk2>
      <a:lt2>
        <a:srgbClr val="EBEBEB"/>
      </a:lt2>
      <a:accent1>
        <a:srgbClr val="B01513"/>
      </a:accent1>
      <a:accent2>
        <a:srgbClr val="EA6312"/>
      </a:accent2>
      <a:accent3>
        <a:srgbClr val="E6B729"/>
      </a:accent3>
      <a:accent4>
        <a:srgbClr val="6AAC90"/>
      </a:accent4>
      <a:accent5>
        <a:srgbClr val="5F9C9D"/>
      </a:accent5>
      <a:accent6>
        <a:srgbClr val="9E5E9B"/>
      </a:accent6>
      <a:hlink>
        <a:srgbClr val="58C1BA"/>
      </a:hlink>
      <a:folHlink>
        <a:srgbClr val="9DD0C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APS Base Columns" ma:contentTypeID="0x0101002F2CBBF331C9C144B79263E2CD1EBC280055926B5BE8E9AC45B215314D22207EF3" ma:contentTypeVersion="27" ma:contentTypeDescription="" ma:contentTypeScope="" ma:versionID="b7aac1574f77eaae912de77607edb157">
  <xsd:schema xmlns:xsd="http://www.w3.org/2001/XMLSchema" xmlns:xs="http://www.w3.org/2001/XMLSchema" xmlns:p="http://schemas.microsoft.com/office/2006/metadata/properties" xmlns:ns2="74b0b8bf-1f15-41b1-974d-d17303981568" xmlns:ns3="b4b35062-d740-41d1-9ffb-d70801cc8745" xmlns:ns4="49712418-7b8b-4a86-a111-2b9e5c31628f" targetNamespace="http://schemas.microsoft.com/office/2006/metadata/properties" ma:root="true" ma:fieldsID="398a022a43e2b99767f1cea8f59b7eaf" ns2:_="" ns3:_="" ns4:_="">
    <xsd:import namespace="74b0b8bf-1f15-41b1-974d-d17303981568"/>
    <xsd:import namespace="b4b35062-d740-41d1-9ffb-d70801cc8745"/>
    <xsd:import namespace="49712418-7b8b-4a86-a111-2b9e5c31628f"/>
    <xsd:element name="properties">
      <xsd:complexType>
        <xsd:sequence>
          <xsd:element name="documentManagement">
            <xsd:complexType>
              <xsd:all>
                <xsd:element ref="ns2:MeetingType" minOccurs="0"/>
                <xsd:element ref="ns2:MemberGroup" minOccurs="0"/>
                <xsd:element ref="ns2:CourseType" minOccurs="0"/>
                <xsd:element ref="ns2:lbffa240476b48f4bb908ac05f7c6d05" minOccurs="0"/>
                <xsd:element ref="ns3:TaxCatchAllLabel" minOccurs="0"/>
                <xsd:element ref="ns2:c0e6c0e732f646459ed2f0ffcd2b3d49" minOccurs="0"/>
                <xsd:element ref="ns2:cf123d1310914525b7556ed4d1f62473" minOccurs="0"/>
                <xsd:element ref="ns2:b2e9ef0a9cd449a7b55200f7491ce132" minOccurs="0"/>
                <xsd:element ref="ns2:m232f33803f54335aa59d5846c44e4d9" minOccurs="0"/>
                <xsd:element ref="ns2:ic7029f69fd548678aca3538e093a32e" minOccurs="0"/>
                <xsd:element ref="ns2:jf10dc857d9746f8ba5d52ee35dcc202" minOccurs="0"/>
                <xsd:element ref="ns3:TaxCatchAll" minOccurs="0"/>
                <xsd:element ref="ns2:d14da5615d354b60b70cd3a744498626" minOccurs="0"/>
                <xsd:element ref="ns2:p4311432bba94f7baa9c70fc60623833" minOccurs="0"/>
                <xsd:element ref="ns2:eeeca0b6816143089bb8800a36a3a86b" minOccurs="0"/>
                <xsd:element ref="ns4:MediaServiceDateTaken" minOccurs="0"/>
                <xsd:element ref="ns4:MediaLengthInSeconds" minOccurs="0"/>
                <xsd:element ref="ns4:lcf76f155ced4ddcb4097134ff3c332f" minOccurs="0"/>
                <xsd:element ref="ns4:MediaServiceOCR" minOccurs="0"/>
                <xsd:element ref="ns4:MediaServiceGenerationTime" minOccurs="0"/>
                <xsd:element ref="ns4:MediaServiceEventHashCode" minOccurs="0"/>
                <xsd:element ref="ns4:MediaServiceLocation" minOccurs="0"/>
                <xsd:element ref="ns4: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4b0b8bf-1f15-41b1-974d-d17303981568" elementFormDefault="qualified">
    <xsd:import namespace="http://schemas.microsoft.com/office/2006/documentManagement/types"/>
    <xsd:import namespace="http://schemas.microsoft.com/office/infopath/2007/PartnerControls"/>
    <xsd:element name="MeetingType" ma:index="5" nillable="true" ma:displayName="Meeting Type" ma:format="Dropdown" ma:internalName="MeetingType" ma:readOnly="false">
      <xsd:simpleType>
        <xsd:restriction base="dms:Choice">
          <xsd:enumeration value="Annual Meeting"/>
          <xsd:enumeration value="Committee"/>
          <xsd:enumeration value="Division"/>
          <xsd:enumeration value="Workshop"/>
          <xsd:enumeration value="Council"/>
        </xsd:restriction>
      </xsd:simpleType>
    </xsd:element>
    <xsd:element name="MemberGroup" ma:index="7" nillable="true" ma:displayName="Member Group" ma:format="Dropdown" ma:internalName="MemberGroup">
      <xsd:simpleType>
        <xsd:restriction base="dms:Choice">
          <xsd:enumeration value="Committee"/>
          <xsd:enumeration value="P-Team"/>
          <xsd:enumeration value="Task Force"/>
          <xsd:enumeration value="Division"/>
          <xsd:enumeration value="Council"/>
          <xsd:enumeration value="Foundation"/>
        </xsd:restriction>
      </xsd:simpleType>
    </xsd:element>
    <xsd:element name="CourseType" ma:index="8" nillable="true" ma:displayName="Course Type" ma:format="Dropdown" ma:internalName="CourseType" ma:readOnly="false">
      <xsd:simpleType>
        <xsd:restriction base="dms:Choice">
          <xsd:enumeration value="Certification"/>
          <xsd:enumeration value="Program"/>
          <xsd:enumeration value="Research Ethics"/>
          <xsd:enumeration value="Seed Pathology"/>
          <xsd:enumeration value="Teaching Certificate"/>
        </xsd:restriction>
      </xsd:simpleType>
    </xsd:element>
    <xsd:element name="lbffa240476b48f4bb908ac05f7c6d05" ma:index="14" nillable="true" ma:taxonomy="true" ma:internalName="lbffa240476b48f4bb908ac05f7c6d05" ma:taxonomyFieldName="Asset_x0020_Type" ma:displayName="Asset Type" ma:readOnly="false" ma:fieldId="{5bffa240-476b-48f4-bb90-8ac05f7c6d05}" ma:sspId="7f422fe2-59de-4aa6-93d1-a6d104338b63" ma:termSetId="d3811b7d-4d23-4352-95fb-4c11f9ca2c38" ma:anchorId="00000000-0000-0000-0000-000000000000" ma:open="false" ma:isKeyword="false">
      <xsd:complexType>
        <xsd:sequence>
          <xsd:element ref="pc:Terms" minOccurs="0" maxOccurs="1"/>
        </xsd:sequence>
      </xsd:complexType>
    </xsd:element>
    <xsd:element name="c0e6c0e732f646459ed2f0ffcd2b3d49" ma:index="16" nillable="true" ma:taxonomy="true" ma:internalName="c0e6c0e732f646459ed2f0ffcd2b3d49" ma:taxonomyFieldName="Year0" ma:displayName="Year" ma:readOnly="false" ma:default="" ma:fieldId="{c0e6c0e7-32f6-4645-9ed2-f0ffcd2b3d49}" ma:sspId="7f422fe2-59de-4aa6-93d1-a6d104338b63" ma:termSetId="40459a7c-0b0e-42d9-96ba-0db9c5f47a3e" ma:anchorId="00000000-0000-0000-0000-000000000000" ma:open="false" ma:isKeyword="false">
      <xsd:complexType>
        <xsd:sequence>
          <xsd:element ref="pc:Terms" minOccurs="0" maxOccurs="1"/>
        </xsd:sequence>
      </xsd:complexType>
    </xsd:element>
    <xsd:element name="cf123d1310914525b7556ed4d1f62473" ma:index="17" nillable="true" ma:taxonomy="true" ma:internalName="cf123d1310914525b7556ed4d1f62473" ma:taxonomyFieldName="Dept" ma:displayName="Dept" ma:readOnly="false" ma:default="" ma:fieldId="{cf123d13-1091-4525-b755-6ed4d1f62473}" ma:sspId="7f422fe2-59de-4aa6-93d1-a6d104338b63" ma:termSetId="897a65a6-868c-47de-a8bb-85f6c2cf85a6" ma:anchorId="00000000-0000-0000-0000-000000000000" ma:open="false" ma:isKeyword="false">
      <xsd:complexType>
        <xsd:sequence>
          <xsd:element ref="pc:Terms" minOccurs="0" maxOccurs="1"/>
        </xsd:sequence>
      </xsd:complexType>
    </xsd:element>
    <xsd:element name="b2e9ef0a9cd449a7b55200f7491ce132" ma:index="19" nillable="true" ma:taxonomy="true" ma:internalName="b2e9ef0a9cd449a7b55200f7491ce132" ma:taxonomyFieldName="DocType" ma:displayName="Doc Type" ma:readOnly="false" ma:default="" ma:fieldId="{b2e9ef0a-9cd4-49a7-b552-00f7491ce132}" ma:sspId="7f422fe2-59de-4aa6-93d1-a6d104338b63" ma:termSetId="e4b3e915-4e3c-4da7-b011-223c5c071883" ma:anchorId="00000000-0000-0000-0000-000000000000" ma:open="false" ma:isKeyword="false">
      <xsd:complexType>
        <xsd:sequence>
          <xsd:element ref="pc:Terms" minOccurs="0" maxOccurs="1"/>
        </xsd:sequence>
      </xsd:complexType>
    </xsd:element>
    <xsd:element name="m232f33803f54335aa59d5846c44e4d9" ma:index="21" nillable="true" ma:taxonomy="true" ma:internalName="m232f33803f54335aa59d5846c44e4d9" ma:taxonomyFieldName="FiscalYear" ma:displayName="Fiscal Year" ma:readOnly="false" ma:default="" ma:fieldId="{6232f338-03f5-4335-aa59-d5846c44e4d9}" ma:sspId="7f422fe2-59de-4aa6-93d1-a6d104338b63" ma:termSetId="d58c63fd-a19d-4f6a-a21d-640f009fc3c4" ma:anchorId="3a0a9f3b-4465-44ff-86df-f9e3a3d850ae" ma:open="false" ma:isKeyword="false">
      <xsd:complexType>
        <xsd:sequence>
          <xsd:element ref="pc:Terms" minOccurs="0" maxOccurs="1"/>
        </xsd:sequence>
      </xsd:complexType>
    </xsd:element>
    <xsd:element name="ic7029f69fd548678aca3538e093a32e" ma:index="22" nillable="true" ma:taxonomy="true" ma:internalName="ic7029f69fd548678aca3538e093a32e" ma:taxonomyFieldName="Month0" ma:displayName="Month" ma:readOnly="false" ma:default="" ma:fieldId="{2c7029f6-9fd5-4867-8aca-3538e093a32e}" ma:sspId="7f422fe2-59de-4aa6-93d1-a6d104338b63" ma:termSetId="4d35db5a-e2f4-486a-ad7f-0efbbb1cda12" ma:anchorId="00000000-0000-0000-0000-000000000000" ma:open="false" ma:isKeyword="false">
      <xsd:complexType>
        <xsd:sequence>
          <xsd:element ref="pc:Terms" minOccurs="0" maxOccurs="1"/>
        </xsd:sequence>
      </xsd:complexType>
    </xsd:element>
    <xsd:element name="jf10dc857d9746f8ba5d52ee35dcc202" ma:index="23" nillable="true" ma:taxonomy="true" ma:internalName="jf10dc857d9746f8ba5d52ee35dcc202" ma:taxonomyFieldName="GraphicType" ma:displayName="Graphic Type" ma:readOnly="false" ma:fieldId="{3f10dc85-7d97-46f8-ba5d-52ee35dcc202}" ma:sspId="7f422fe2-59de-4aa6-93d1-a6d104338b63" ma:termSetId="a9a9cad8-e31c-4e6f-b23c-805d0960a4c5" ma:anchorId="00000000-0000-0000-0000-000000000000" ma:open="false" ma:isKeyword="false">
      <xsd:complexType>
        <xsd:sequence>
          <xsd:element ref="pc:Terms" minOccurs="0" maxOccurs="1"/>
        </xsd:sequence>
      </xsd:complexType>
    </xsd:element>
    <xsd:element name="d14da5615d354b60b70cd3a744498626" ma:index="25" nillable="true" ma:taxonomy="true" ma:internalName="d14da5615d354b60b70cd3a744498626" ma:taxonomyFieldName="MarketingChannel" ma:displayName="Marketing Channel" ma:default="" ma:fieldId="{d14da561-5d35-4b60-b70c-d3a744498626}" ma:sspId="7f422fe2-59de-4aa6-93d1-a6d104338b63" ma:termSetId="d2914a91-e5ae-4765-a800-1c594493821e" ma:anchorId="00000000-0000-0000-0000-000000000000" ma:open="false" ma:isKeyword="false">
      <xsd:complexType>
        <xsd:sequence>
          <xsd:element ref="pc:Terms" minOccurs="0" maxOccurs="1"/>
        </xsd:sequence>
      </xsd:complexType>
    </xsd:element>
    <xsd:element name="p4311432bba94f7baa9c70fc60623833" ma:index="29" nillable="true" ma:taxonomy="true" ma:internalName="p4311432bba94f7baa9c70fc60623833" ma:taxonomyFieldName="ProjectProductType" ma:displayName="Project-Product Type" ma:readOnly="false" ma:default="" ma:fieldId="{94311432-bba9-4f7b-aa9c-70fc60623833}" ma:sspId="7f422fe2-59de-4aa6-93d1-a6d104338b63" ma:termSetId="0c1e09f4-ca8d-47cd-ae41-319d389b0a74" ma:anchorId="00000000-0000-0000-0000-000000000000" ma:open="false" ma:isKeyword="false">
      <xsd:complexType>
        <xsd:sequence>
          <xsd:element ref="pc:Terms" minOccurs="0" maxOccurs="1"/>
        </xsd:sequence>
      </xsd:complexType>
    </xsd:element>
    <xsd:element name="eeeca0b6816143089bb8800a36a3a86b" ma:index="31" nillable="true" ma:taxonomy="true" ma:internalName="eeeca0b6816143089bb8800a36a3a86b" ma:taxonomyFieldName="Society" ma:displayName="Society" ma:readOnly="false" ma:default="" ma:fieldId="{eeeca0b6-8161-4308-9bb8-800a36a3a86b}" ma:sspId="7f422fe2-59de-4aa6-93d1-a6d104338b63" ma:termSetId="718ddcac-33ea-440f-a7d4-ab6ee030527f" ma:anchorId="00000000-0000-0000-0000-000000000000" ma:open="fals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b4b35062-d740-41d1-9ffb-d70801cc8745" elementFormDefault="qualified">
    <xsd:import namespace="http://schemas.microsoft.com/office/2006/documentManagement/types"/>
    <xsd:import namespace="http://schemas.microsoft.com/office/infopath/2007/PartnerControls"/>
    <xsd:element name="TaxCatchAllLabel" ma:index="15" nillable="true" ma:displayName="Taxonomy Catch All Column1" ma:hidden="true" ma:list="{5bec0ddf-3101-4f43-aeae-9a445f4b971f}" ma:internalName="TaxCatchAllLabel" ma:readOnly="false" ma:showField="CatchAllDataLabel" ma:web="74b0b8bf-1f15-41b1-974d-d17303981568">
      <xsd:complexType>
        <xsd:complexContent>
          <xsd:extension base="dms:MultiChoiceLookup">
            <xsd:sequence>
              <xsd:element name="Value" type="dms:Lookup" maxOccurs="unbounded" minOccurs="0" nillable="true"/>
            </xsd:sequence>
          </xsd:extension>
        </xsd:complexContent>
      </xsd:complexType>
    </xsd:element>
    <xsd:element name="TaxCatchAll" ma:index="24" nillable="true" ma:displayName="Taxonomy Catch All Column" ma:hidden="true" ma:list="{5bec0ddf-3101-4f43-aeae-9a445f4b971f}" ma:internalName="TaxCatchAll" ma:readOnly="false" ma:showField="CatchAllData" ma:web="74b0b8bf-1f15-41b1-974d-d17303981568">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49712418-7b8b-4a86-a111-2b9e5c31628f" elementFormDefault="qualified">
    <xsd:import namespace="http://schemas.microsoft.com/office/2006/documentManagement/types"/>
    <xsd:import namespace="http://schemas.microsoft.com/office/infopath/2007/PartnerControls"/>
    <xsd:element name="MediaServiceDateTaken" ma:index="33" nillable="true" ma:displayName="MediaServiceDateTaken" ma:hidden="true" ma:indexed="true" ma:internalName="MediaServiceDateTaken" ma:readOnly="true">
      <xsd:simpleType>
        <xsd:restriction base="dms:Text"/>
      </xsd:simpleType>
    </xsd:element>
    <xsd:element name="MediaLengthInSeconds" ma:index="34" nillable="true" ma:displayName="MediaLengthInSeconds" ma:hidden="true" ma:internalName="MediaLengthInSeconds" ma:readOnly="true">
      <xsd:simpleType>
        <xsd:restriction base="dms:Unknown"/>
      </xsd:simpleType>
    </xsd:element>
    <xsd:element name="lcf76f155ced4ddcb4097134ff3c332f" ma:index="36" nillable="true" ma:taxonomy="true" ma:internalName="lcf76f155ced4ddcb4097134ff3c332f" ma:taxonomyFieldName="MediaServiceImageTags" ma:displayName="Image Tags" ma:readOnly="false" ma:fieldId="{5cf76f15-5ced-4ddc-b409-7134ff3c332f}" ma:taxonomyMulti="true" ma:sspId="7f422fe2-59de-4aa6-93d1-a6d104338b63" ma:termSetId="09814cd3-568e-fe90-9814-8d621ff8fb84" ma:anchorId="fba54fb3-c3e1-fe81-a776-ca4b69148c4d" ma:open="true" ma:isKeyword="false">
      <xsd:complexType>
        <xsd:sequence>
          <xsd:element ref="pc:Terms" minOccurs="0" maxOccurs="1"/>
        </xsd:sequence>
      </xsd:complexType>
    </xsd:element>
    <xsd:element name="MediaServiceOCR" ma:index="37" nillable="true" ma:displayName="Extracted Text" ma:hidden="true" ma:internalName="MediaServiceOCR" ma:readOnly="true">
      <xsd:simpleType>
        <xsd:restriction base="dms:Note"/>
      </xsd:simpleType>
    </xsd:element>
    <xsd:element name="MediaServiceGenerationTime" ma:index="38" nillable="true" ma:displayName="MediaServiceGenerationTime" ma:hidden="true" ma:internalName="MediaServiceGenerationTime" ma:readOnly="true">
      <xsd:simpleType>
        <xsd:restriction base="dms:Text"/>
      </xsd:simpleType>
    </xsd:element>
    <xsd:element name="MediaServiceEventHashCode" ma:index="39" nillable="true" ma:displayName="MediaServiceEventHashCode" ma:hidden="true" ma:internalName="MediaServiceEventHashCode" ma:readOnly="true">
      <xsd:simpleType>
        <xsd:restriction base="dms:Text"/>
      </xsd:simpleType>
    </xsd:element>
    <xsd:element name="MediaServiceLocation" ma:index="40" nillable="true" ma:displayName="Location" ma:hidden="true" ma:indexed="true" ma:internalName="MediaServiceLocation" ma:readOnly="true">
      <xsd:simpleType>
        <xsd:restriction base="dms:Text"/>
      </xsd:simpleType>
    </xsd:element>
    <xsd:element name="MediaServiceObjectDetectorVersions" ma:index="4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ic7029f69fd548678aca3538e093a32e xmlns="74b0b8bf-1f15-41b1-974d-d17303981568">
      <Terms xmlns="http://schemas.microsoft.com/office/infopath/2007/PartnerControls"/>
    </ic7029f69fd548678aca3538e093a32e>
    <TaxCatchAll xmlns="b4b35062-d740-41d1-9ffb-d70801cc8745">
      <Value>146</Value>
      <Value>1</Value>
    </TaxCatchAll>
    <cf123d1310914525b7556ed4d1f62473 xmlns="74b0b8bf-1f15-41b1-974d-d17303981568">
      <Terms xmlns="http://schemas.microsoft.com/office/infopath/2007/PartnerControls">
        <TermInfo xmlns="http://schemas.microsoft.com/office/infopath/2007/PartnerControls">
          <TermName xmlns="http://schemas.microsoft.com/office/infopath/2007/PartnerControls">Membership</TermName>
          <TermId xmlns="http://schemas.microsoft.com/office/infopath/2007/PartnerControls">548c06e5-18c2-4c6d-a00c-ebb87664a69a</TermId>
        </TermInfo>
      </Terms>
    </cf123d1310914525b7556ed4d1f62473>
    <p4311432bba94f7baa9c70fc60623833 xmlns="74b0b8bf-1f15-41b1-974d-d17303981568">
      <Terms xmlns="http://schemas.microsoft.com/office/infopath/2007/PartnerControls"/>
    </p4311432bba94f7baa9c70fc60623833>
    <d14da5615d354b60b70cd3a744498626 xmlns="74b0b8bf-1f15-41b1-974d-d17303981568">
      <Terms xmlns="http://schemas.microsoft.com/office/infopath/2007/PartnerControls"/>
    </d14da5615d354b60b70cd3a744498626>
    <jf10dc857d9746f8ba5d52ee35dcc202 xmlns="74b0b8bf-1f15-41b1-974d-d17303981568">
      <Terms xmlns="http://schemas.microsoft.com/office/infopath/2007/PartnerControls"/>
    </jf10dc857d9746f8ba5d52ee35dcc202>
    <c0e6c0e732f646459ed2f0ffcd2b3d49 xmlns="74b0b8bf-1f15-41b1-974d-d17303981568">
      <Terms xmlns="http://schemas.microsoft.com/office/infopath/2007/PartnerControls"/>
    </c0e6c0e732f646459ed2f0ffcd2b3d49>
    <MemberGroup xmlns="74b0b8bf-1f15-41b1-974d-d17303981568">Committee</MemberGroup>
    <CourseType xmlns="74b0b8bf-1f15-41b1-974d-d17303981568" xsi:nil="true"/>
    <TaxCatchAllLabel xmlns="b4b35062-d740-41d1-9ffb-d70801cc8745" xsi:nil="true"/>
    <m232f33803f54335aa59d5846c44e4d9 xmlns="74b0b8bf-1f15-41b1-974d-d17303981568">
      <Terms xmlns="http://schemas.microsoft.com/office/infopath/2007/PartnerControls"/>
    </m232f33803f54335aa59d5846c44e4d9>
    <MeetingType xmlns="74b0b8bf-1f15-41b1-974d-d17303981568" xsi:nil="true"/>
    <b2e9ef0a9cd449a7b55200f7491ce132 xmlns="74b0b8bf-1f15-41b1-974d-d17303981568">
      <Terms xmlns="http://schemas.microsoft.com/office/infopath/2007/PartnerControls"/>
    </b2e9ef0a9cd449a7b55200f7491ce132>
    <lbffa240476b48f4bb908ac05f7c6d05 xmlns="74b0b8bf-1f15-41b1-974d-d17303981568">
      <Terms xmlns="http://schemas.microsoft.com/office/infopath/2007/PartnerControls"/>
    </lbffa240476b48f4bb908ac05f7c6d05>
    <eeeca0b6816143089bb8800a36a3a86b xmlns="74b0b8bf-1f15-41b1-974d-d17303981568">
      <Terms xmlns="http://schemas.microsoft.com/office/infopath/2007/PartnerControls">
        <TermInfo xmlns="http://schemas.microsoft.com/office/infopath/2007/PartnerControls">
          <TermName xmlns="http://schemas.microsoft.com/office/infopath/2007/PartnerControls">APS</TermName>
          <TermId xmlns="http://schemas.microsoft.com/office/infopath/2007/PartnerControls">b6e18119-2ba6-4556-b4ff-32cccdf873af</TermId>
        </TermInfo>
      </Terms>
    </eeeca0b6816143089bb8800a36a3a86b>
    <lcf76f155ced4ddcb4097134ff3c332f xmlns="49712418-7b8b-4a86-a111-2b9e5c31628f">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71E619F-D9B5-436D-824F-827014A5E8D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4b0b8bf-1f15-41b1-974d-d17303981568"/>
    <ds:schemaRef ds:uri="b4b35062-d740-41d1-9ffb-d70801cc8745"/>
    <ds:schemaRef ds:uri="49712418-7b8b-4a86-a111-2b9e5c31628f"/>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6294580B-A468-44C6-B3C5-A0D5521AA0C6}">
  <ds:schemaRefs>
    <ds:schemaRef ds:uri="http://schemas.microsoft.com/office/2006/metadata/properties"/>
    <ds:schemaRef ds:uri="http://www.w3.org/XML/1998/namespace"/>
    <ds:schemaRef ds:uri="http://schemas.microsoft.com/office/infopath/2007/PartnerControls"/>
    <ds:schemaRef ds:uri="http://purl.org/dc/terms/"/>
    <ds:schemaRef ds:uri="http://purl.org/dc/elements/1.1/"/>
    <ds:schemaRef ds:uri="http://schemas.microsoft.com/office/2006/documentManagement/types"/>
    <ds:schemaRef ds:uri="49712418-7b8b-4a86-a111-2b9e5c31628f"/>
    <ds:schemaRef ds:uri="http://schemas.openxmlformats.org/package/2006/metadata/core-properties"/>
    <ds:schemaRef ds:uri="b4b35062-d740-41d1-9ffb-d70801cc8745"/>
    <ds:schemaRef ds:uri="74b0b8bf-1f15-41b1-974d-d17303981568"/>
    <ds:schemaRef ds:uri="http://purl.org/dc/dcmitype/"/>
  </ds:schemaRefs>
</ds:datastoreItem>
</file>

<file path=customXml/itemProps3.xml><?xml version="1.0" encoding="utf-8"?>
<ds:datastoreItem xmlns:ds="http://schemas.openxmlformats.org/officeDocument/2006/customXml" ds:itemID="{A3ED574E-FAAC-442C-A1B5-21B22D1376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137</TotalTime>
  <Words>786</Words>
  <Application>Microsoft Office PowerPoint</Application>
  <PresentationFormat>On-screen Show (4:3)</PresentationFormat>
  <Paragraphs>143</Paragraphs>
  <Slides>20</Slides>
  <Notes>20</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Ion Boardroom</vt:lpstr>
      <vt:lpstr>PowerPoint Presentation</vt:lpstr>
      <vt:lpstr>PowerPoint Presentation</vt:lpstr>
      <vt:lpstr>PowerPoint Presentation</vt:lpstr>
      <vt:lpstr>CVs 101</vt:lpstr>
      <vt:lpstr>What is a CV?</vt:lpstr>
      <vt:lpstr>How is a CV different from a resumé?</vt:lpstr>
      <vt:lpstr>What to include in a CV</vt:lpstr>
      <vt:lpstr>CV Tips</vt:lpstr>
      <vt:lpstr>CV Tips</vt:lpstr>
      <vt:lpstr>Who evaluates your application</vt:lpstr>
      <vt:lpstr>Reading the Job Advertisement</vt:lpstr>
      <vt:lpstr>Reading the Job Advertisement</vt:lpstr>
      <vt:lpstr>Reading the Job Advertisement</vt:lpstr>
      <vt:lpstr>Tailoring Your CV</vt:lpstr>
      <vt:lpstr>Tailoring Your CV</vt:lpstr>
      <vt:lpstr>Breakout Sessions: Create CV</vt:lpstr>
      <vt:lpstr>Breakout Sessions: Summary (10 Minutes)</vt:lpstr>
      <vt:lpstr>Final Thoughts and Questions?</vt:lpstr>
      <vt:lpstr>Course Evaluation</vt:lpstr>
      <vt:lpstr>Course Evaluation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Elisha Allan-Perkins</dc:creator>
  <cp:lastModifiedBy>Dominika Kuzlak-Swanson</cp:lastModifiedBy>
  <cp:revision>5</cp:revision>
  <dcterms:created xsi:type="dcterms:W3CDTF">2021-01-04T19:10:28Z</dcterms:created>
  <dcterms:modified xsi:type="dcterms:W3CDTF">2025-03-20T16:01:47Z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0x0101002F2CBBF331C9C144B79263E2CD1EBC280055926B5BE8E9AC45B215314D22207EF3</vt:lpwstr>
  </property>
  <property fmtid="{D5CDD505-2E9C-101B-9397-08002B2CF9AE}" pid="3" name="GraphicType">
    <vt:lpwstr/>
  </property>
  <property fmtid="{D5CDD505-2E9C-101B-9397-08002B2CF9AE}" pid="4" name="Asset_x0020_Type">
    <vt:lpwstr/>
  </property>
  <property fmtid="{D5CDD505-2E9C-101B-9397-08002B2CF9AE}" pid="5" name="MarketingChannel">
    <vt:lpwstr/>
  </property>
  <property fmtid="{D5CDD505-2E9C-101B-9397-08002B2CF9AE}" pid="6" name="MediaServiceImageTags">
    <vt:lpwstr/>
  </property>
  <property fmtid="{D5CDD505-2E9C-101B-9397-08002B2CF9AE}" pid="7" name="FiscalYear">
    <vt:lpwstr/>
  </property>
  <property fmtid="{D5CDD505-2E9C-101B-9397-08002B2CF9AE}" pid="8" name="Year0">
    <vt:lpwstr/>
  </property>
  <property fmtid="{D5CDD505-2E9C-101B-9397-08002B2CF9AE}" pid="9" name="Society">
    <vt:lpwstr>1;#APS|b6e18119-2ba6-4556-b4ff-32cccdf873af</vt:lpwstr>
  </property>
  <property fmtid="{D5CDD505-2E9C-101B-9397-08002B2CF9AE}" pid="10" name="Month0">
    <vt:lpwstr/>
  </property>
  <property fmtid="{D5CDD505-2E9C-101B-9397-08002B2CF9AE}" pid="11" name="DocType">
    <vt:lpwstr/>
  </property>
  <property fmtid="{D5CDD505-2E9C-101B-9397-08002B2CF9AE}" pid="12" name="Dept">
    <vt:lpwstr>146;#Membership|548c06e5-18c2-4c6d-a00c-ebb87664a69a</vt:lpwstr>
  </property>
  <property fmtid="{D5CDD505-2E9C-101B-9397-08002B2CF9AE}" pid="13" name="ProjectProductType">
    <vt:lpwstr/>
  </property>
  <property fmtid="{D5CDD505-2E9C-101B-9397-08002B2CF9AE}" pid="14" name="Asset Type">
    <vt:lpwstr/>
  </property>
</Properties>
</file>