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fntdata" ContentType="application/x-fontdata"/>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7.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0" r:id="rId2"/>
    <p:sldMasterId id="2147483652" r:id="rId3"/>
    <p:sldMasterId id="2147483656" r:id="rId4"/>
    <p:sldMasterId id="2147483658" r:id="rId5"/>
  </p:sldMasterIdLst>
  <p:notesMasterIdLst>
    <p:notesMasterId r:id="rId2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4" r:id="rId20"/>
    <p:sldId id="270" r:id="rId21"/>
    <p:sldId id="271" r:id="rId22"/>
    <p:sldId id="272" r:id="rId23"/>
    <p:sldId id="273" r:id="rId24"/>
  </p:sldIdLst>
  <p:sldSz cx="9144000" cy="6858000" type="screen4x3"/>
  <p:notesSz cx="7010400" cy="92964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206">
          <p15:clr>
            <a:srgbClr val="000000"/>
          </p15:clr>
        </p15:guide>
        <p15:guide id="2" pos="5759">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4" roundtripDataSignature="AMtx7mi9Za48mEKMdwDfavZB9mEXYel13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icole Gauthier"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DAD31F5-A28C-4735-A46F-DC82E73F4A05}">
  <a:tblStyle styleId="{ADAD31F5-A28C-4735-A46F-DC82E73F4A0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1446" y="66"/>
      </p:cViewPr>
      <p:guideLst>
        <p:guide orient="horz" pos="4206"/>
        <p:guide pos="575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openxmlformats.org/officeDocument/2006/relationships/tableStyles" Target="tableStyles.xml"/><Relationship Id="rId21" Type="http://schemas.openxmlformats.org/officeDocument/2006/relationships/slide" Target="slides/slide16.xml"/><Relationship Id="rId34" Type="http://customschemas.google.com/relationships/presentationmetadata" Target="metadata"/><Relationship Id="rId42" Type="http://schemas.openxmlformats.org/officeDocument/2006/relationships/customXml" Target="../customXml/item3.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commentAuthors" Target="commentAuthor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8475" cy="4667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970337" y="0"/>
            <a:ext cx="3038475" cy="4667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414462"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8829675"/>
            <a:ext cx="3038475" cy="466725"/>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970337" y="8829675"/>
            <a:ext cx="3038475" cy="4667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p1:notes"/>
          <p:cNvSpPr txBox="1">
            <a:spLocks noGrp="1"/>
          </p:cNvSpPr>
          <p:nvPr>
            <p:ph type="body" idx="1"/>
          </p:nvPr>
        </p:nvSpPr>
        <p:spPr>
          <a:xfrm>
            <a:off x="701675" y="4416425"/>
            <a:ext cx="5607050" cy="4183062"/>
          </a:xfrm>
          <a:prstGeom prst="rect">
            <a:avLst/>
          </a:prstGeom>
          <a:noFill/>
          <a:ln>
            <a:noFill/>
          </a:ln>
        </p:spPr>
        <p:txBody>
          <a:bodyPr spcFirstLastPara="1" wrap="square" lIns="93150" tIns="93150" rIns="93150" bIns="93150" anchor="t" anchorCtr="0">
            <a:noAutofit/>
          </a:bodyPr>
          <a:lstStyle/>
          <a:p>
            <a:pPr marL="0" lvl="0" indent="0" algn="l" rtl="0">
              <a:spcBef>
                <a:spcPts val="0"/>
              </a:spcBef>
              <a:spcAft>
                <a:spcPts val="0"/>
              </a:spcAft>
              <a:buSzPts val="1200"/>
              <a:buFont typeface="Calibri"/>
              <a:buNone/>
            </a:pPr>
            <a:r>
              <a:rPr lang="en-US" sz="1200">
                <a:latin typeface="Calibri"/>
                <a:ea typeface="Calibri"/>
                <a:cs typeface="Calibri"/>
                <a:sym typeface="Calibri"/>
              </a:rPr>
              <a:t>In-person version</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1fdab2b44e3_0_0:notes"/>
          <p:cNvSpPr>
            <a:spLocks noGrp="1" noRot="1" noChangeAspect="1"/>
          </p:cNvSpPr>
          <p:nvPr>
            <p:ph type="sldImg" idx="2"/>
          </p:nvPr>
        </p:nvSpPr>
        <p:spPr>
          <a:xfrm>
            <a:off x="1414462" y="1162050"/>
            <a:ext cx="41814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1fdab2b44e3_0_0:notes"/>
          <p:cNvSpPr txBox="1">
            <a:spLocks noGrp="1"/>
          </p:cNvSpPr>
          <p:nvPr>
            <p:ph type="body" idx="1"/>
          </p:nvPr>
        </p:nvSpPr>
        <p:spPr>
          <a:xfrm>
            <a:off x="701675" y="4473575"/>
            <a:ext cx="5607000" cy="36609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3" name="Google Shape;203;g1fdab2b44e3_0_0:notes"/>
          <p:cNvSpPr txBox="1">
            <a:spLocks noGrp="1"/>
          </p:cNvSpPr>
          <p:nvPr>
            <p:ph type="sldNum" idx="12"/>
          </p:nvPr>
        </p:nvSpPr>
        <p:spPr>
          <a:xfrm>
            <a:off x="3970337" y="8829675"/>
            <a:ext cx="3038400" cy="46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Calibri"/>
              <a:buNone/>
            </a:pPr>
            <a:fld id="{00000000-1234-1234-1234-123412341234}" type="slidenum">
              <a:rPr lang="en-US"/>
              <a:t>10</a:t>
            </a:fld>
            <a:endParaRPr sz="1400">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1fdab2b44e3_0_14: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1fdab2b44e3_0_14:notes"/>
          <p:cNvSpPr txBox="1">
            <a:spLocks noGrp="1"/>
          </p:cNvSpPr>
          <p:nvPr>
            <p:ph type="body" idx="1"/>
          </p:nvPr>
        </p:nvSpPr>
        <p:spPr>
          <a:xfrm>
            <a:off x="701675" y="4473575"/>
            <a:ext cx="5607000" cy="36609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3" name="Google Shape;213;g1fdab2b44e3_0_14:notes"/>
          <p:cNvSpPr txBox="1">
            <a:spLocks noGrp="1"/>
          </p:cNvSpPr>
          <p:nvPr>
            <p:ph type="sldNum" idx="12"/>
          </p:nvPr>
        </p:nvSpPr>
        <p:spPr>
          <a:xfrm>
            <a:off x="3970337" y="8829675"/>
            <a:ext cx="3038400" cy="46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Calibri"/>
              <a:buNone/>
            </a:pPr>
            <a:fld id="{00000000-1234-1234-1234-123412341234}" type="slidenum">
              <a:rPr lang="en-US"/>
              <a:t>11</a:t>
            </a:fld>
            <a:endParaRPr sz="1400">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1fdab2b44e3_0_24: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1fdab2b44e3_0_24:notes"/>
          <p:cNvSpPr txBox="1">
            <a:spLocks noGrp="1"/>
          </p:cNvSpPr>
          <p:nvPr>
            <p:ph type="body" idx="1"/>
          </p:nvPr>
        </p:nvSpPr>
        <p:spPr>
          <a:xfrm>
            <a:off x="701675" y="4473575"/>
            <a:ext cx="5607000" cy="36609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g1fdab2b44e3_0_24:notes"/>
          <p:cNvSpPr txBox="1">
            <a:spLocks noGrp="1"/>
          </p:cNvSpPr>
          <p:nvPr>
            <p:ph type="sldNum" idx="12"/>
          </p:nvPr>
        </p:nvSpPr>
        <p:spPr>
          <a:xfrm>
            <a:off x="3970337" y="8829675"/>
            <a:ext cx="3038400" cy="46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sz="1400">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0: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8" name="Google Shape;228;p10:notes"/>
          <p:cNvSpPr>
            <a:spLocks noGrp="1" noRot="1" noChangeAspect="1"/>
          </p:cNvSpPr>
          <p:nvPr>
            <p:ph type="sldImg" idx="2"/>
          </p:nvPr>
        </p:nvSpPr>
        <p:spPr>
          <a:xfrm>
            <a:off x="1414462"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1fa50c215b1_1_0: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1fa50c215b1_1_0:notes"/>
          <p:cNvSpPr txBox="1">
            <a:spLocks noGrp="1"/>
          </p:cNvSpPr>
          <p:nvPr>
            <p:ph type="body" idx="1"/>
          </p:nvPr>
        </p:nvSpPr>
        <p:spPr>
          <a:xfrm>
            <a:off x="701675" y="4473575"/>
            <a:ext cx="5607000" cy="36609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g1fa50c215b1_1_0:notes"/>
          <p:cNvSpPr txBox="1">
            <a:spLocks noGrp="1"/>
          </p:cNvSpPr>
          <p:nvPr>
            <p:ph type="sldNum" idx="12"/>
          </p:nvPr>
        </p:nvSpPr>
        <p:spPr>
          <a:xfrm>
            <a:off x="3970337" y="8829675"/>
            <a:ext cx="3038400" cy="46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Calibri"/>
              <a:buNone/>
            </a:pPr>
            <a:fld id="{00000000-1234-1234-1234-123412341234}" type="slidenum">
              <a:rPr lang="en-US"/>
              <a:t>14</a:t>
            </a:fld>
            <a:endParaRPr sz="1400">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1fa50c215b1_1_6: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1fa50c215b1_1_6:notes"/>
          <p:cNvSpPr txBox="1">
            <a:spLocks noGrp="1"/>
          </p:cNvSpPr>
          <p:nvPr>
            <p:ph type="body" idx="1"/>
          </p:nvPr>
        </p:nvSpPr>
        <p:spPr>
          <a:xfrm>
            <a:off x="701675" y="4473575"/>
            <a:ext cx="5607000" cy="36609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g1fa50c215b1_1_6:notes"/>
          <p:cNvSpPr txBox="1">
            <a:spLocks noGrp="1"/>
          </p:cNvSpPr>
          <p:nvPr>
            <p:ph type="sldNum" idx="12"/>
          </p:nvPr>
        </p:nvSpPr>
        <p:spPr>
          <a:xfrm>
            <a:off x="3970337" y="8829675"/>
            <a:ext cx="3038400" cy="46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sz="1400">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1fa50c215b1_1_12: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1fa50c215b1_1_12:notes"/>
          <p:cNvSpPr txBox="1">
            <a:spLocks noGrp="1"/>
          </p:cNvSpPr>
          <p:nvPr>
            <p:ph type="body" idx="1"/>
          </p:nvPr>
        </p:nvSpPr>
        <p:spPr>
          <a:xfrm>
            <a:off x="701675" y="4473575"/>
            <a:ext cx="5607000" cy="36609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g1fa50c215b1_1_12:notes"/>
          <p:cNvSpPr txBox="1">
            <a:spLocks noGrp="1"/>
          </p:cNvSpPr>
          <p:nvPr>
            <p:ph type="sldNum" idx="12"/>
          </p:nvPr>
        </p:nvSpPr>
        <p:spPr>
          <a:xfrm>
            <a:off x="3970337" y="8829675"/>
            <a:ext cx="3038400" cy="46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sz="1400">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1fdab2b44e3_0_34: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1fdab2b44e3_0_34:notes"/>
          <p:cNvSpPr txBox="1">
            <a:spLocks noGrp="1"/>
          </p:cNvSpPr>
          <p:nvPr>
            <p:ph type="body" idx="1"/>
          </p:nvPr>
        </p:nvSpPr>
        <p:spPr>
          <a:xfrm>
            <a:off x="701675" y="4473575"/>
            <a:ext cx="5607000" cy="36609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g1fdab2b44e3_0_34:notes"/>
          <p:cNvSpPr txBox="1">
            <a:spLocks noGrp="1"/>
          </p:cNvSpPr>
          <p:nvPr>
            <p:ph type="sldNum" idx="12"/>
          </p:nvPr>
        </p:nvSpPr>
        <p:spPr>
          <a:xfrm>
            <a:off x="3970337" y="8829675"/>
            <a:ext cx="3038400" cy="46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sz="1400">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1: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11: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2:notes"/>
          <p:cNvSpPr>
            <a:spLocks noGrp="1" noRot="1" noChangeAspect="1"/>
          </p:cNvSpPr>
          <p:nvPr>
            <p:ph type="sldImg" idx="2"/>
          </p:nvPr>
        </p:nvSpPr>
        <p:spPr>
          <a:xfrm>
            <a:off x="1181100" y="696912"/>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2:notes"/>
          <p:cNvSpPr txBox="1">
            <a:spLocks noGrp="1"/>
          </p:cNvSpPr>
          <p:nvPr>
            <p:ph type="body" idx="1"/>
          </p:nvPr>
        </p:nvSpPr>
        <p:spPr>
          <a:xfrm>
            <a:off x="701675" y="4416425"/>
            <a:ext cx="5607050" cy="4183062"/>
          </a:xfrm>
          <a:prstGeom prst="rect">
            <a:avLst/>
          </a:prstGeom>
          <a:noFill/>
          <a:ln>
            <a:noFill/>
          </a:ln>
        </p:spPr>
        <p:txBody>
          <a:bodyPr spcFirstLastPara="1" wrap="square" lIns="93150" tIns="93150" rIns="93150" bIns="9315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3:notes"/>
          <p:cNvSpPr txBox="1">
            <a:spLocks noGrp="1"/>
          </p:cNvSpPr>
          <p:nvPr>
            <p:ph type="body" idx="1"/>
          </p:nvPr>
        </p:nvSpPr>
        <p:spPr>
          <a:xfrm>
            <a:off x="701675" y="4473575"/>
            <a:ext cx="5607050" cy="366077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 name="Google Shape;154;p3:notes"/>
          <p:cNvSpPr>
            <a:spLocks noGrp="1" noRot="1" noChangeAspect="1"/>
          </p:cNvSpPr>
          <p:nvPr>
            <p:ph type="sldImg" idx="2"/>
          </p:nvPr>
        </p:nvSpPr>
        <p:spPr>
          <a:xfrm>
            <a:off x="1414462"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4: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0" name="Google Shape;160;p4: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200"/>
              <a:buFont typeface="Calibri"/>
              <a:buNone/>
            </a:pPr>
            <a:r>
              <a:rPr lang="en-US" sz="1200">
                <a:latin typeface="Calibri"/>
                <a:ea typeface="Calibri"/>
                <a:cs typeface="Calibri"/>
                <a:sym typeface="Calibri"/>
              </a:rPr>
              <a:t>Have physical as backup</a:t>
            </a:r>
            <a:endParaRPr/>
          </a:p>
        </p:txBody>
      </p:sp>
      <p:sp>
        <p:nvSpPr>
          <p:cNvPr id="161" name="Google Shape;161;p4:notes"/>
          <p:cNvSpPr txBox="1"/>
          <p:nvPr/>
        </p:nvSpPr>
        <p:spPr>
          <a:xfrm>
            <a:off x="3970337" y="8829675"/>
            <a:ext cx="3038475" cy="4667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a:solidFill>
                  <a:srgbClr val="000000"/>
                </a:solidFill>
                <a:latin typeface="Calibri"/>
                <a:ea typeface="Calibri"/>
                <a:cs typeface="Calibri"/>
                <a:sym typeface="Calibri"/>
              </a:rP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5:notes"/>
          <p:cNvSpPr txBox="1">
            <a:spLocks noGrp="1"/>
          </p:cNvSpPr>
          <p:nvPr>
            <p:ph type="body" idx="1"/>
          </p:nvPr>
        </p:nvSpPr>
        <p:spPr>
          <a:xfrm>
            <a:off x="701675" y="4473575"/>
            <a:ext cx="5607050" cy="366077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5: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6:notes"/>
          <p:cNvSpPr txBox="1">
            <a:spLocks noGrp="1"/>
          </p:cNvSpPr>
          <p:nvPr>
            <p:ph type="body" idx="1"/>
          </p:nvPr>
        </p:nvSpPr>
        <p:spPr>
          <a:xfrm>
            <a:off x="701675" y="4473575"/>
            <a:ext cx="5607050" cy="366077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8" name="Google Shape;178;p6:notes"/>
          <p:cNvSpPr>
            <a:spLocks noGrp="1" noRot="1" noChangeAspect="1"/>
          </p:cNvSpPr>
          <p:nvPr>
            <p:ph type="sldImg" idx="2"/>
          </p:nvPr>
        </p:nvSpPr>
        <p:spPr>
          <a:xfrm>
            <a:off x="1414462"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7:notes"/>
          <p:cNvSpPr txBox="1">
            <a:spLocks noGrp="1"/>
          </p:cNvSpPr>
          <p:nvPr>
            <p:ph type="body" idx="1"/>
          </p:nvPr>
        </p:nvSpPr>
        <p:spPr>
          <a:xfrm>
            <a:off x="701675" y="4473575"/>
            <a:ext cx="5607050" cy="366077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p7:notes"/>
          <p:cNvSpPr>
            <a:spLocks noGrp="1" noRot="1" noChangeAspect="1"/>
          </p:cNvSpPr>
          <p:nvPr>
            <p:ph type="sldImg" idx="2"/>
          </p:nvPr>
        </p:nvSpPr>
        <p:spPr>
          <a:xfrm>
            <a:off x="1414462"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8:notes"/>
          <p:cNvSpPr txBox="1">
            <a:spLocks noGrp="1"/>
          </p:cNvSpPr>
          <p:nvPr>
            <p:ph type="body" idx="1"/>
          </p:nvPr>
        </p:nvSpPr>
        <p:spPr>
          <a:xfrm>
            <a:off x="701675" y="4473575"/>
            <a:ext cx="5607050" cy="366077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0" name="Google Shape;190;p8:notes"/>
          <p:cNvSpPr>
            <a:spLocks noGrp="1" noRot="1" noChangeAspect="1"/>
          </p:cNvSpPr>
          <p:nvPr>
            <p:ph type="sldImg" idx="2"/>
          </p:nvPr>
        </p:nvSpPr>
        <p:spPr>
          <a:xfrm>
            <a:off x="1414462"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9:notes"/>
          <p:cNvSpPr txBox="1">
            <a:spLocks noGrp="1"/>
          </p:cNvSpPr>
          <p:nvPr>
            <p:ph type="body" idx="1"/>
          </p:nvPr>
        </p:nvSpPr>
        <p:spPr>
          <a:xfrm>
            <a:off x="701675" y="4473575"/>
            <a:ext cx="5607050" cy="366077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9:notes"/>
          <p:cNvSpPr>
            <a:spLocks noGrp="1" noRot="1" noChangeAspect="1"/>
          </p:cNvSpPr>
          <p:nvPr>
            <p:ph type="sldImg" idx="2"/>
          </p:nvPr>
        </p:nvSpPr>
        <p:spPr>
          <a:xfrm>
            <a:off x="1414462"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4"/>
        <p:cNvGrpSpPr/>
        <p:nvPr/>
      </p:nvGrpSpPr>
      <p:grpSpPr>
        <a:xfrm>
          <a:off x="0" y="0"/>
          <a:ext cx="0" cy="0"/>
          <a:chOff x="0" y="0"/>
          <a:chExt cx="0" cy="0"/>
        </a:xfrm>
      </p:grpSpPr>
      <p:sp>
        <p:nvSpPr>
          <p:cNvPr id="25" name="Google Shape;25;p13"/>
          <p:cNvSpPr txBox="1">
            <a:spLocks noGrp="1"/>
          </p:cNvSpPr>
          <p:nvPr>
            <p:ph type="title"/>
          </p:nvPr>
        </p:nvSpPr>
        <p:spPr>
          <a:xfrm>
            <a:off x="311700" y="593367"/>
            <a:ext cx="8520600" cy="76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2800"/>
              <a:buFont typeface="Century Gothic"/>
              <a:buNone/>
              <a:defRPr/>
            </a:lvl1pPr>
            <a:lvl2pPr lvl="1" algn="l">
              <a:lnSpc>
                <a:spcPct val="100000"/>
              </a:lnSpc>
              <a:spcBef>
                <a:spcPts val="0"/>
              </a:spcBef>
              <a:spcAft>
                <a:spcPts val="0"/>
              </a:spcAft>
              <a:buClr>
                <a:schemeClr val="dk2"/>
              </a:buClr>
              <a:buSzPts val="2800"/>
              <a:buNone/>
              <a:defRPr/>
            </a:lvl2pPr>
            <a:lvl3pPr lvl="2" algn="l">
              <a:lnSpc>
                <a:spcPct val="100000"/>
              </a:lnSpc>
              <a:spcBef>
                <a:spcPts val="0"/>
              </a:spcBef>
              <a:spcAft>
                <a:spcPts val="0"/>
              </a:spcAft>
              <a:buClr>
                <a:schemeClr val="dk2"/>
              </a:buClr>
              <a:buSzPts val="2800"/>
              <a:buNone/>
              <a:defRPr/>
            </a:lvl3pPr>
            <a:lvl4pPr lvl="3" algn="l">
              <a:lnSpc>
                <a:spcPct val="100000"/>
              </a:lnSpc>
              <a:spcBef>
                <a:spcPts val="0"/>
              </a:spcBef>
              <a:spcAft>
                <a:spcPts val="0"/>
              </a:spcAft>
              <a:buClr>
                <a:schemeClr val="dk2"/>
              </a:buClr>
              <a:buSzPts val="2800"/>
              <a:buNone/>
              <a:defRPr/>
            </a:lvl4pPr>
            <a:lvl5pPr lvl="4" algn="l">
              <a:lnSpc>
                <a:spcPct val="100000"/>
              </a:lnSpc>
              <a:spcBef>
                <a:spcPts val="0"/>
              </a:spcBef>
              <a:spcAft>
                <a:spcPts val="0"/>
              </a:spcAft>
              <a:buClr>
                <a:schemeClr val="dk2"/>
              </a:buClr>
              <a:buSzPts val="2800"/>
              <a:buNone/>
              <a:defRPr/>
            </a:lvl5pPr>
            <a:lvl6pPr lvl="5" algn="l">
              <a:lnSpc>
                <a:spcPct val="100000"/>
              </a:lnSpc>
              <a:spcBef>
                <a:spcPts val="0"/>
              </a:spcBef>
              <a:spcAft>
                <a:spcPts val="0"/>
              </a:spcAft>
              <a:buClr>
                <a:schemeClr val="dk2"/>
              </a:buClr>
              <a:buSzPts val="2800"/>
              <a:buNone/>
              <a:defRPr/>
            </a:lvl6pPr>
            <a:lvl7pPr lvl="6" algn="l">
              <a:lnSpc>
                <a:spcPct val="100000"/>
              </a:lnSpc>
              <a:spcBef>
                <a:spcPts val="0"/>
              </a:spcBef>
              <a:spcAft>
                <a:spcPts val="0"/>
              </a:spcAft>
              <a:buClr>
                <a:schemeClr val="dk2"/>
              </a:buClr>
              <a:buSzPts val="2800"/>
              <a:buNone/>
              <a:defRPr/>
            </a:lvl7pPr>
            <a:lvl8pPr lvl="7" algn="l">
              <a:lnSpc>
                <a:spcPct val="100000"/>
              </a:lnSpc>
              <a:spcBef>
                <a:spcPts val="0"/>
              </a:spcBef>
              <a:spcAft>
                <a:spcPts val="0"/>
              </a:spcAft>
              <a:buClr>
                <a:schemeClr val="dk2"/>
              </a:buClr>
              <a:buSzPts val="2800"/>
              <a:buNone/>
              <a:defRPr/>
            </a:lvl8pPr>
            <a:lvl9pPr lvl="8" algn="l">
              <a:lnSpc>
                <a:spcPct val="100000"/>
              </a:lnSpc>
              <a:spcBef>
                <a:spcPts val="0"/>
              </a:spcBef>
              <a:spcAft>
                <a:spcPts val="0"/>
              </a:spcAft>
              <a:buClr>
                <a:schemeClr val="dk2"/>
              </a:buClr>
              <a:buSzPts val="2800"/>
              <a:buNone/>
              <a:defRPr/>
            </a:lvl9pPr>
          </a:lstStyle>
          <a:p>
            <a:endParaRPr/>
          </a:p>
        </p:txBody>
      </p:sp>
      <p:sp>
        <p:nvSpPr>
          <p:cNvPr id="26" name="Google Shape;26;p13"/>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1600"/>
              </a:spcBef>
              <a:spcAft>
                <a:spcPts val="0"/>
              </a:spcAft>
              <a:buSzPts val="1400"/>
              <a:buChar char="○"/>
              <a:defRPr/>
            </a:lvl2pPr>
            <a:lvl3pPr marL="1371600" lvl="2" indent="-317500" algn="l">
              <a:lnSpc>
                <a:spcPct val="100000"/>
              </a:lnSpc>
              <a:spcBef>
                <a:spcPts val="1600"/>
              </a:spcBef>
              <a:spcAft>
                <a:spcPts val="0"/>
              </a:spcAft>
              <a:buSzPts val="1400"/>
              <a:buChar char="■"/>
              <a:defRPr/>
            </a:lvl3pPr>
            <a:lvl4pPr marL="1828800" lvl="3" indent="-317500" algn="l">
              <a:lnSpc>
                <a:spcPct val="100000"/>
              </a:lnSpc>
              <a:spcBef>
                <a:spcPts val="1600"/>
              </a:spcBef>
              <a:spcAft>
                <a:spcPts val="0"/>
              </a:spcAft>
              <a:buSzPts val="1400"/>
              <a:buChar char="●"/>
              <a:defRPr/>
            </a:lvl4pPr>
            <a:lvl5pPr marL="2286000" lvl="4" indent="-317500" algn="l">
              <a:lnSpc>
                <a:spcPct val="100000"/>
              </a:lnSpc>
              <a:spcBef>
                <a:spcPts val="1600"/>
              </a:spcBef>
              <a:spcAft>
                <a:spcPts val="0"/>
              </a:spcAft>
              <a:buSzPts val="1400"/>
              <a:buChar char="○"/>
              <a:defRPr/>
            </a:lvl5pPr>
            <a:lvl6pPr marL="2743200" lvl="5" indent="-317500" algn="l">
              <a:lnSpc>
                <a:spcPct val="100000"/>
              </a:lnSpc>
              <a:spcBef>
                <a:spcPts val="1600"/>
              </a:spcBef>
              <a:spcAft>
                <a:spcPts val="0"/>
              </a:spcAft>
              <a:buSzPts val="1400"/>
              <a:buChar char="■"/>
              <a:defRPr/>
            </a:lvl6pPr>
            <a:lvl7pPr marL="3200400" lvl="6" indent="-317500" algn="l">
              <a:lnSpc>
                <a:spcPct val="100000"/>
              </a:lnSpc>
              <a:spcBef>
                <a:spcPts val="1600"/>
              </a:spcBef>
              <a:spcAft>
                <a:spcPts val="0"/>
              </a:spcAft>
              <a:buSzPts val="1400"/>
              <a:buChar char="●"/>
              <a:defRPr/>
            </a:lvl7pPr>
            <a:lvl8pPr marL="3657600" lvl="7" indent="-317500" algn="l">
              <a:lnSpc>
                <a:spcPct val="100000"/>
              </a:lnSpc>
              <a:spcBef>
                <a:spcPts val="1600"/>
              </a:spcBef>
              <a:spcAft>
                <a:spcPts val="0"/>
              </a:spcAft>
              <a:buSzPts val="1400"/>
              <a:buChar char="○"/>
              <a:defRPr/>
            </a:lvl8pPr>
            <a:lvl9pPr marL="4114800" lvl="8" indent="-317500" algn="l">
              <a:lnSpc>
                <a:spcPct val="100000"/>
              </a:lnSpc>
              <a:spcBef>
                <a:spcPts val="1600"/>
              </a:spcBef>
              <a:spcAft>
                <a:spcPts val="1600"/>
              </a:spcAft>
              <a:buSzPts val="1400"/>
              <a:buChar char="■"/>
              <a:defRPr/>
            </a:lvl9pPr>
          </a:lstStyle>
          <a:p>
            <a:endParaRPr/>
          </a:p>
        </p:txBody>
      </p:sp>
      <p:sp>
        <p:nvSpPr>
          <p:cNvPr id="27" name="Google Shape;27;p13"/>
          <p:cNvSpPr txBox="1">
            <a:spLocks noGrp="1"/>
          </p:cNvSpPr>
          <p:nvPr>
            <p:ph type="sldNum" idx="12"/>
          </p:nvPr>
        </p:nvSpPr>
        <p:spPr>
          <a:xfrm>
            <a:off x="8472487" y="6218237"/>
            <a:ext cx="549275" cy="523875"/>
          </a:xfrm>
          <a:prstGeom prst="rect">
            <a:avLst/>
          </a:prstGeom>
          <a:noFill/>
          <a:ln>
            <a:noFill/>
          </a:ln>
        </p:spPr>
        <p:txBody>
          <a:bodyPr spcFirstLastPara="1" wrap="square" lIns="91425" tIns="91425" rIns="91425" bIns="91425" anchor="ctr" anchorCtr="0">
            <a:noAutofit/>
          </a:bodyPr>
          <a:lstStyle>
            <a:lvl1pPr marL="0" marR="0" lvl="0"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6"/>
        <p:cNvGrpSpPr/>
        <p:nvPr/>
      </p:nvGrpSpPr>
      <p:grpSpPr>
        <a:xfrm>
          <a:off x="0" y="0"/>
          <a:ext cx="0" cy="0"/>
          <a:chOff x="0" y="0"/>
          <a:chExt cx="0" cy="0"/>
        </a:xfrm>
      </p:grpSpPr>
      <p:sp>
        <p:nvSpPr>
          <p:cNvPr id="47" name="Google Shape;47;p15"/>
          <p:cNvSpPr txBox="1">
            <a:spLocks noGrp="1"/>
          </p:cNvSpPr>
          <p:nvPr>
            <p:ph type="title"/>
          </p:nvPr>
        </p:nvSpPr>
        <p:spPr>
          <a:xfrm>
            <a:off x="866443" y="2257588"/>
            <a:ext cx="3101763" cy="302034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5"/>
          <p:cNvSpPr txBox="1">
            <a:spLocks noGrp="1"/>
          </p:cNvSpPr>
          <p:nvPr>
            <p:ph type="body" idx="1"/>
          </p:nvPr>
        </p:nvSpPr>
        <p:spPr>
          <a:xfrm>
            <a:off x="5119261" y="2257267"/>
            <a:ext cx="3054653" cy="3020345"/>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600"/>
              <a:buNone/>
              <a:defRPr sz="2000" cap="none">
                <a:solidFill>
                  <a:schemeClr val="accent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49" name="Google Shape;49;p15"/>
          <p:cNvSpPr txBox="1">
            <a:spLocks noGrp="1"/>
          </p:cNvSpPr>
          <p:nvPr>
            <p:ph type="dt" idx="10"/>
          </p:nvPr>
        </p:nvSpPr>
        <p:spPr>
          <a:xfrm>
            <a:off x="7559675" y="6376987"/>
            <a:ext cx="990600" cy="228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15"/>
          <p:cNvSpPr txBox="1">
            <a:spLocks noGrp="1"/>
          </p:cNvSpPr>
          <p:nvPr>
            <p:ph type="ftr" idx="11"/>
          </p:nvPr>
        </p:nvSpPr>
        <p:spPr>
          <a:xfrm>
            <a:off x="590550" y="6373812"/>
            <a:ext cx="3860800" cy="228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5"/>
          <p:cNvSpPr txBox="1">
            <a:spLocks noGrp="1"/>
          </p:cNvSpPr>
          <p:nvPr>
            <p:ph type="sldNum" idx="12"/>
          </p:nvPr>
        </p:nvSpPr>
        <p:spPr>
          <a:xfrm>
            <a:off x="7678737" y="295275"/>
            <a:ext cx="790575" cy="768350"/>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9"/>
        <p:cNvGrpSpPr/>
        <p:nvPr/>
      </p:nvGrpSpPr>
      <p:grpSpPr>
        <a:xfrm>
          <a:off x="0" y="0"/>
          <a:ext cx="0" cy="0"/>
          <a:chOff x="0" y="0"/>
          <a:chExt cx="0" cy="0"/>
        </a:xfrm>
      </p:grpSpPr>
      <p:sp>
        <p:nvSpPr>
          <p:cNvPr id="70" name="Google Shape;70;p17"/>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7"/>
          <p:cNvSpPr txBox="1">
            <a:spLocks noGrp="1"/>
          </p:cNvSpPr>
          <p:nvPr>
            <p:ph type="body" idx="1"/>
          </p:nvPr>
        </p:nvSpPr>
        <p:spPr>
          <a:xfrm>
            <a:off x="866441" y="2489201"/>
            <a:ext cx="6345260" cy="3530599"/>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72" name="Google Shape;72;p17"/>
          <p:cNvSpPr txBox="1">
            <a:spLocks noGrp="1"/>
          </p:cNvSpPr>
          <p:nvPr>
            <p:ph type="dt" idx="10"/>
          </p:nvPr>
        </p:nvSpPr>
        <p:spPr>
          <a:xfrm>
            <a:off x="7559675" y="6376987"/>
            <a:ext cx="990600" cy="228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txBox="1">
            <a:spLocks noGrp="1"/>
          </p:cNvSpPr>
          <p:nvPr>
            <p:ph type="ftr" idx="11"/>
          </p:nvPr>
        </p:nvSpPr>
        <p:spPr>
          <a:xfrm>
            <a:off x="590550" y="6373812"/>
            <a:ext cx="3860800" cy="228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7"/>
          <p:cNvSpPr txBox="1">
            <a:spLocks noGrp="1"/>
          </p:cNvSpPr>
          <p:nvPr>
            <p:ph type="sldNum" idx="12"/>
          </p:nvPr>
        </p:nvSpPr>
        <p:spPr>
          <a:xfrm>
            <a:off x="7678737" y="295275"/>
            <a:ext cx="790575" cy="768350"/>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5"/>
        <p:cNvGrpSpPr/>
        <p:nvPr/>
      </p:nvGrpSpPr>
      <p:grpSpPr>
        <a:xfrm>
          <a:off x="0" y="0"/>
          <a:ext cx="0" cy="0"/>
          <a:chOff x="0" y="0"/>
          <a:chExt cx="0" cy="0"/>
        </a:xfrm>
      </p:grpSpPr>
      <p:sp>
        <p:nvSpPr>
          <p:cNvPr id="76" name="Google Shape;76;p20"/>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20"/>
          <p:cNvSpPr txBox="1">
            <a:spLocks noGrp="1"/>
          </p:cNvSpPr>
          <p:nvPr>
            <p:ph type="dt" idx="10"/>
          </p:nvPr>
        </p:nvSpPr>
        <p:spPr>
          <a:xfrm>
            <a:off x="7559675" y="6376987"/>
            <a:ext cx="990600" cy="228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0"/>
          <p:cNvSpPr txBox="1">
            <a:spLocks noGrp="1"/>
          </p:cNvSpPr>
          <p:nvPr>
            <p:ph type="ftr" idx="11"/>
          </p:nvPr>
        </p:nvSpPr>
        <p:spPr>
          <a:xfrm>
            <a:off x="590550" y="6373812"/>
            <a:ext cx="3860800" cy="228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0"/>
          <p:cNvSpPr txBox="1">
            <a:spLocks noGrp="1"/>
          </p:cNvSpPr>
          <p:nvPr>
            <p:ph type="sldNum" idx="12"/>
          </p:nvPr>
        </p:nvSpPr>
        <p:spPr>
          <a:xfrm>
            <a:off x="7678737" y="295275"/>
            <a:ext cx="790575" cy="768350"/>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0"/>
        <p:cNvGrpSpPr/>
        <p:nvPr/>
      </p:nvGrpSpPr>
      <p:grpSpPr>
        <a:xfrm>
          <a:off x="0" y="0"/>
          <a:ext cx="0" cy="0"/>
          <a:chOff x="0" y="0"/>
          <a:chExt cx="0" cy="0"/>
        </a:xfrm>
      </p:grpSpPr>
      <p:sp>
        <p:nvSpPr>
          <p:cNvPr id="81" name="Google Shape;81;p23"/>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23"/>
          <p:cNvSpPr txBox="1">
            <a:spLocks noGrp="1"/>
          </p:cNvSpPr>
          <p:nvPr>
            <p:ph type="body" idx="1"/>
          </p:nvPr>
        </p:nvSpPr>
        <p:spPr>
          <a:xfrm>
            <a:off x="866440" y="2489200"/>
            <a:ext cx="3636979" cy="75929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83" name="Google Shape;83;p23"/>
          <p:cNvSpPr txBox="1">
            <a:spLocks noGrp="1"/>
          </p:cNvSpPr>
          <p:nvPr>
            <p:ph type="body" idx="2"/>
          </p:nvPr>
        </p:nvSpPr>
        <p:spPr>
          <a:xfrm>
            <a:off x="866441" y="3248040"/>
            <a:ext cx="3636978" cy="2771761"/>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84" name="Google Shape;84;p23"/>
          <p:cNvSpPr txBox="1">
            <a:spLocks noGrp="1"/>
          </p:cNvSpPr>
          <p:nvPr>
            <p:ph type="body" idx="3"/>
          </p:nvPr>
        </p:nvSpPr>
        <p:spPr>
          <a:xfrm>
            <a:off x="4640580" y="2488750"/>
            <a:ext cx="3636980" cy="75929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85" name="Google Shape;85;p23"/>
          <p:cNvSpPr txBox="1">
            <a:spLocks noGrp="1"/>
          </p:cNvSpPr>
          <p:nvPr>
            <p:ph type="body" idx="4"/>
          </p:nvPr>
        </p:nvSpPr>
        <p:spPr>
          <a:xfrm>
            <a:off x="4640581" y="3248040"/>
            <a:ext cx="3636980" cy="2773909"/>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86" name="Google Shape;86;p23"/>
          <p:cNvSpPr txBox="1">
            <a:spLocks noGrp="1"/>
          </p:cNvSpPr>
          <p:nvPr>
            <p:ph type="dt" idx="10"/>
          </p:nvPr>
        </p:nvSpPr>
        <p:spPr>
          <a:xfrm>
            <a:off x="7559675" y="6376987"/>
            <a:ext cx="990600" cy="228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3"/>
          <p:cNvSpPr txBox="1">
            <a:spLocks noGrp="1"/>
          </p:cNvSpPr>
          <p:nvPr>
            <p:ph type="ftr" idx="11"/>
          </p:nvPr>
        </p:nvSpPr>
        <p:spPr>
          <a:xfrm>
            <a:off x="590550" y="6373812"/>
            <a:ext cx="3860800" cy="228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3"/>
          <p:cNvSpPr txBox="1">
            <a:spLocks noGrp="1"/>
          </p:cNvSpPr>
          <p:nvPr>
            <p:ph type="sldNum" idx="12"/>
          </p:nvPr>
        </p:nvSpPr>
        <p:spPr>
          <a:xfrm>
            <a:off x="7678737" y="295275"/>
            <a:ext cx="790575" cy="768350"/>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107"/>
        <p:cNvGrpSpPr/>
        <p:nvPr/>
      </p:nvGrpSpPr>
      <p:grpSpPr>
        <a:xfrm>
          <a:off x="0" y="0"/>
          <a:ext cx="0" cy="0"/>
          <a:chOff x="0" y="0"/>
          <a:chExt cx="0" cy="0"/>
        </a:xfrm>
      </p:grpSpPr>
      <p:sp>
        <p:nvSpPr>
          <p:cNvPr id="108" name="Google Shape;108;p19"/>
          <p:cNvSpPr txBox="1">
            <a:spLocks noGrp="1"/>
          </p:cNvSpPr>
          <p:nvPr>
            <p:ph type="title"/>
          </p:nvPr>
        </p:nvSpPr>
        <p:spPr>
          <a:xfrm>
            <a:off x="866441" y="927101"/>
            <a:ext cx="6422004" cy="16927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600"/>
              <a:buFont typeface="Century Gothic"/>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19"/>
          <p:cNvSpPr txBox="1">
            <a:spLocks noGrp="1"/>
          </p:cNvSpPr>
          <p:nvPr>
            <p:ph type="body" idx="1"/>
          </p:nvPr>
        </p:nvSpPr>
        <p:spPr>
          <a:xfrm>
            <a:off x="866440" y="3488023"/>
            <a:ext cx="6422005" cy="2536857"/>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440"/>
              <a:buNone/>
              <a:defRPr sz="18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10" name="Google Shape;110;p19"/>
          <p:cNvSpPr txBox="1">
            <a:spLocks noGrp="1"/>
          </p:cNvSpPr>
          <p:nvPr>
            <p:ph type="dt" idx="10"/>
          </p:nvPr>
        </p:nvSpPr>
        <p:spPr>
          <a:xfrm>
            <a:off x="7559675" y="6376987"/>
            <a:ext cx="990600" cy="228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 name="Google Shape;111;p19"/>
          <p:cNvSpPr txBox="1">
            <a:spLocks noGrp="1"/>
          </p:cNvSpPr>
          <p:nvPr>
            <p:ph type="ftr" idx="11"/>
          </p:nvPr>
        </p:nvSpPr>
        <p:spPr>
          <a:xfrm>
            <a:off x="590550" y="6373812"/>
            <a:ext cx="3860800" cy="228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19"/>
          <p:cNvSpPr txBox="1">
            <a:spLocks noGrp="1"/>
          </p:cNvSpPr>
          <p:nvPr>
            <p:ph type="sldNum" idx="12"/>
          </p:nvPr>
        </p:nvSpPr>
        <p:spPr>
          <a:xfrm>
            <a:off x="7712075" y="295275"/>
            <a:ext cx="739775" cy="768350"/>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8"/>
        <p:cNvGrpSpPr/>
        <p:nvPr/>
      </p:nvGrpSpPr>
      <p:grpSpPr>
        <a:xfrm>
          <a:off x="0" y="0"/>
          <a:ext cx="0" cy="0"/>
          <a:chOff x="0" y="0"/>
          <a:chExt cx="0" cy="0"/>
        </a:xfrm>
      </p:grpSpPr>
      <p:sp>
        <p:nvSpPr>
          <p:cNvPr id="129" name="Google Shape;129;p22"/>
          <p:cNvSpPr txBox="1">
            <a:spLocks noGrp="1"/>
          </p:cNvSpPr>
          <p:nvPr>
            <p:ph type="ctrTitle"/>
          </p:nvPr>
        </p:nvSpPr>
        <p:spPr>
          <a:xfrm>
            <a:off x="866441" y="2222624"/>
            <a:ext cx="5917677" cy="255475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2"/>
              </a:buClr>
              <a:buSzPts val="4800"/>
              <a:buFont typeface="Century Gothic"/>
              <a:buNone/>
              <a:defRPr sz="4800">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22"/>
          <p:cNvSpPr txBox="1">
            <a:spLocks noGrp="1"/>
          </p:cNvSpPr>
          <p:nvPr>
            <p:ph type="subTitle" idx="1"/>
          </p:nvPr>
        </p:nvSpPr>
        <p:spPr>
          <a:xfrm>
            <a:off x="866441" y="4777380"/>
            <a:ext cx="5917677" cy="861420"/>
          </a:xfrm>
          <a:prstGeom prst="rect">
            <a:avLst/>
          </a:prstGeom>
          <a:noFill/>
          <a:ln>
            <a:noFill/>
          </a:ln>
        </p:spPr>
        <p:txBody>
          <a:bodyPr spcFirstLastPara="1" wrap="square" lIns="91425" tIns="45700" rIns="91425" bIns="45700" anchor="t" anchorCtr="0">
            <a:normAutofit/>
          </a:bodyPr>
          <a:lstStyle>
            <a:lvl1pPr lvl="0" algn="l">
              <a:lnSpc>
                <a:spcPct val="100000"/>
              </a:lnSpc>
              <a:spcBef>
                <a:spcPts val="1000"/>
              </a:spcBef>
              <a:spcAft>
                <a:spcPts val="0"/>
              </a:spcAft>
              <a:buSzPts val="1440"/>
              <a:buNone/>
              <a:defRPr cap="none">
                <a:solidFill>
                  <a:srgbClr val="86D1D8"/>
                </a:solidFill>
              </a:defRPr>
            </a:lvl1pPr>
            <a:lvl2pPr lvl="1" algn="ctr">
              <a:lnSpc>
                <a:spcPct val="100000"/>
              </a:lnSpc>
              <a:spcBef>
                <a:spcPts val="1000"/>
              </a:spcBef>
              <a:spcAft>
                <a:spcPts val="0"/>
              </a:spcAft>
              <a:buSzPts val="1280"/>
              <a:buNone/>
              <a:defRPr>
                <a:solidFill>
                  <a:srgbClr val="888888"/>
                </a:solidFill>
              </a:defRPr>
            </a:lvl2pPr>
            <a:lvl3pPr lvl="2" algn="ctr">
              <a:lnSpc>
                <a:spcPct val="100000"/>
              </a:lnSpc>
              <a:spcBef>
                <a:spcPts val="1000"/>
              </a:spcBef>
              <a:spcAft>
                <a:spcPts val="0"/>
              </a:spcAft>
              <a:buSzPts val="1120"/>
              <a:buNone/>
              <a:defRPr>
                <a:solidFill>
                  <a:srgbClr val="888888"/>
                </a:solidFill>
              </a:defRPr>
            </a:lvl3pPr>
            <a:lvl4pPr lvl="3" algn="ctr">
              <a:lnSpc>
                <a:spcPct val="100000"/>
              </a:lnSpc>
              <a:spcBef>
                <a:spcPts val="1000"/>
              </a:spcBef>
              <a:spcAft>
                <a:spcPts val="0"/>
              </a:spcAft>
              <a:buSzPts val="960"/>
              <a:buNone/>
              <a:defRPr>
                <a:solidFill>
                  <a:srgbClr val="888888"/>
                </a:solidFill>
              </a:defRPr>
            </a:lvl4pPr>
            <a:lvl5pPr lvl="4" algn="ctr">
              <a:lnSpc>
                <a:spcPct val="100000"/>
              </a:lnSpc>
              <a:spcBef>
                <a:spcPts val="1000"/>
              </a:spcBef>
              <a:spcAft>
                <a:spcPts val="0"/>
              </a:spcAft>
              <a:buSzPts val="960"/>
              <a:buNone/>
              <a:defRPr>
                <a:solidFill>
                  <a:srgbClr val="888888"/>
                </a:solidFill>
              </a:defRPr>
            </a:lvl5pPr>
            <a:lvl6pPr lvl="5" algn="ctr">
              <a:lnSpc>
                <a:spcPct val="100000"/>
              </a:lnSpc>
              <a:spcBef>
                <a:spcPts val="1000"/>
              </a:spcBef>
              <a:spcAft>
                <a:spcPts val="0"/>
              </a:spcAft>
              <a:buSzPts val="960"/>
              <a:buNone/>
              <a:defRPr>
                <a:solidFill>
                  <a:srgbClr val="888888"/>
                </a:solidFill>
              </a:defRPr>
            </a:lvl6pPr>
            <a:lvl7pPr lvl="6" algn="ctr">
              <a:lnSpc>
                <a:spcPct val="100000"/>
              </a:lnSpc>
              <a:spcBef>
                <a:spcPts val="1000"/>
              </a:spcBef>
              <a:spcAft>
                <a:spcPts val="0"/>
              </a:spcAft>
              <a:buSzPts val="960"/>
              <a:buNone/>
              <a:defRPr>
                <a:solidFill>
                  <a:srgbClr val="888888"/>
                </a:solidFill>
              </a:defRPr>
            </a:lvl7pPr>
            <a:lvl8pPr lvl="7" algn="ctr">
              <a:lnSpc>
                <a:spcPct val="100000"/>
              </a:lnSpc>
              <a:spcBef>
                <a:spcPts val="1000"/>
              </a:spcBef>
              <a:spcAft>
                <a:spcPts val="0"/>
              </a:spcAft>
              <a:buSzPts val="960"/>
              <a:buNone/>
              <a:defRPr>
                <a:solidFill>
                  <a:srgbClr val="888888"/>
                </a:solidFill>
              </a:defRPr>
            </a:lvl8pPr>
            <a:lvl9pPr lvl="8" algn="ctr">
              <a:lnSpc>
                <a:spcPct val="100000"/>
              </a:lnSpc>
              <a:spcBef>
                <a:spcPts val="1000"/>
              </a:spcBef>
              <a:spcAft>
                <a:spcPts val="0"/>
              </a:spcAft>
              <a:buSzPts val="960"/>
              <a:buNone/>
              <a:defRPr>
                <a:solidFill>
                  <a:srgbClr val="888888"/>
                </a:solidFill>
              </a:defRPr>
            </a:lvl9pPr>
          </a:lstStyle>
          <a:p>
            <a:endParaRPr/>
          </a:p>
        </p:txBody>
      </p:sp>
      <p:sp>
        <p:nvSpPr>
          <p:cNvPr id="131" name="Google Shape;131;p22"/>
          <p:cNvSpPr txBox="1">
            <a:spLocks noGrp="1"/>
          </p:cNvSpPr>
          <p:nvPr>
            <p:ph type="dt" idx="10"/>
          </p:nvPr>
        </p:nvSpPr>
        <p:spPr>
          <a:xfrm rot="5400000">
            <a:off x="7496968" y="1824831"/>
            <a:ext cx="990600" cy="239712"/>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22"/>
          <p:cNvSpPr txBox="1">
            <a:spLocks noGrp="1"/>
          </p:cNvSpPr>
          <p:nvPr>
            <p:ph type="ftr" idx="11"/>
          </p:nvPr>
        </p:nvSpPr>
        <p:spPr>
          <a:xfrm rot="5400000">
            <a:off x="6247606" y="3264693"/>
            <a:ext cx="3859212" cy="228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22"/>
          <p:cNvSpPr txBox="1">
            <a:spLocks noGrp="1"/>
          </p:cNvSpPr>
          <p:nvPr>
            <p:ph type="sldNum" idx="12"/>
          </p:nvPr>
        </p:nvSpPr>
        <p:spPr>
          <a:xfrm>
            <a:off x="7678737" y="295275"/>
            <a:ext cx="790575" cy="768350"/>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12"/>
          <p:cNvGrpSpPr/>
          <p:nvPr/>
        </p:nvGrpSpPr>
        <p:grpSpPr>
          <a:xfrm>
            <a:off x="-1587" y="-1587"/>
            <a:ext cx="9145587" cy="6861175"/>
            <a:chOff x="-2266" y="-2022"/>
            <a:chExt cx="9146266" cy="6861037"/>
          </a:xfrm>
        </p:grpSpPr>
        <p:sp>
          <p:nvSpPr>
            <p:cNvPr id="11" name="Google Shape;11;p12"/>
            <p:cNvSpPr/>
            <p:nvPr/>
          </p:nvSpPr>
          <p:spPr>
            <a:xfrm>
              <a:off x="0" y="0"/>
              <a:ext cx="9144000" cy="6858000"/>
            </a:xfrm>
            <a:prstGeom prst="rect">
              <a:avLst/>
            </a:prstGeom>
            <a:blipFill rotWithShape="1">
              <a:blip r:embed="rId3">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12"/>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13;p12"/>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14;p12"/>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12"/>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 name="Google Shape;16;p12"/>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12"/>
            <p:cNvSpPr/>
            <p:nvPr/>
          </p:nvSpPr>
          <p:spPr>
            <a:xfrm rot="-600000">
              <a:off x="6359946" y="179029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19607"/>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18" name="Google Shape;18;p12"/>
            <p:cNvSpPr/>
            <p:nvPr/>
          </p:nvSpPr>
          <p:spPr>
            <a:xfrm>
              <a:off x="485023" y="1856958"/>
              <a:ext cx="8173954" cy="4535226"/>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19" name="Google Shape;19;p12"/>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grpSp>
      <p:sp>
        <p:nvSpPr>
          <p:cNvPr id="20" name="Google Shape;20;p12"/>
          <p:cNvSpPr txBox="1"/>
          <p:nvPr/>
        </p:nvSpPr>
        <p:spPr>
          <a:xfrm>
            <a:off x="7745412" y="0"/>
            <a:ext cx="685800" cy="1100137"/>
          </a:xfrm>
          <a:prstGeom prst="rect">
            <a:avLst/>
          </a:prstGeom>
          <a:solidFill>
            <a:schemeClr val="accent1"/>
          </a:solidFill>
          <a:ln>
            <a:noFill/>
          </a:ln>
          <a:effectLst>
            <a:outerShdw blurRad="63500" dist="25400" dir="540000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21" name="Google Shape;21;p12"/>
          <p:cNvSpPr txBox="1">
            <a:spLocks noGrp="1"/>
          </p:cNvSpPr>
          <p:nvPr>
            <p:ph type="title"/>
          </p:nvPr>
        </p:nvSpPr>
        <p:spPr>
          <a:xfrm>
            <a:off x="866775" y="927100"/>
            <a:ext cx="6345237" cy="70961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2" name="Google Shape;22;p12"/>
          <p:cNvSpPr txBox="1">
            <a:spLocks noGrp="1"/>
          </p:cNvSpPr>
          <p:nvPr>
            <p:ph type="body" idx="1"/>
          </p:nvPr>
        </p:nvSpPr>
        <p:spPr>
          <a:xfrm>
            <a:off x="866775" y="2489200"/>
            <a:ext cx="6345237" cy="3530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3" name="Google Shape;23;p12"/>
          <p:cNvSpPr txBox="1">
            <a:spLocks noGrp="1"/>
          </p:cNvSpPr>
          <p:nvPr>
            <p:ph type="sldNum" idx="12"/>
          </p:nvPr>
        </p:nvSpPr>
        <p:spPr>
          <a:xfrm>
            <a:off x="8472487" y="6218237"/>
            <a:ext cx="549275" cy="523875"/>
          </a:xfrm>
          <a:prstGeom prst="rect">
            <a:avLst/>
          </a:prstGeom>
          <a:noFill/>
          <a:ln>
            <a:noFill/>
          </a:ln>
        </p:spPr>
        <p:txBody>
          <a:bodyPr spcFirstLastPara="1" wrap="square" lIns="91425" tIns="91425" rIns="91425" bIns="91425" anchor="ctr" anchorCtr="0">
            <a:noAutofit/>
          </a:bodyPr>
          <a:lstStyle>
            <a:lvl1pPr marL="0" marR="0" lvl="0"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1pPr>
            <a:lvl2pPr marL="0" marR="0" lvl="1"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2pPr>
            <a:lvl3pPr marL="0" marR="0" lvl="2"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3pPr>
            <a:lvl4pPr marL="0" marR="0" lvl="3"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4pPr>
            <a:lvl5pPr marL="0" marR="0" lvl="4"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5pPr>
            <a:lvl6pPr marL="0" marR="0" lvl="5"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6pPr>
            <a:lvl7pPr marL="0" marR="0" lvl="6"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7pPr>
            <a:lvl8pPr marL="0" marR="0" lvl="7"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8pPr>
            <a:lvl9pPr marL="0" marR="0" lvl="8"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
        <p:cNvGrpSpPr/>
        <p:nvPr/>
      </p:nvGrpSpPr>
      <p:grpSpPr>
        <a:xfrm>
          <a:off x="0" y="0"/>
          <a:ext cx="0" cy="0"/>
          <a:chOff x="0" y="0"/>
          <a:chExt cx="0" cy="0"/>
        </a:xfrm>
      </p:grpSpPr>
      <p:grpSp>
        <p:nvGrpSpPr>
          <p:cNvPr id="29" name="Google Shape;29;p14"/>
          <p:cNvGrpSpPr/>
          <p:nvPr/>
        </p:nvGrpSpPr>
        <p:grpSpPr>
          <a:xfrm>
            <a:off x="-1587" y="-1587"/>
            <a:ext cx="9145587" cy="6861175"/>
            <a:chOff x="-2266" y="-2022"/>
            <a:chExt cx="9146266" cy="6861037"/>
          </a:xfrm>
        </p:grpSpPr>
        <p:sp>
          <p:nvSpPr>
            <p:cNvPr id="30" name="Google Shape;30;p14"/>
            <p:cNvSpPr/>
            <p:nvPr/>
          </p:nvSpPr>
          <p:spPr>
            <a:xfrm>
              <a:off x="0" y="0"/>
              <a:ext cx="9144000" cy="6858000"/>
            </a:xfrm>
            <a:prstGeom prst="rect">
              <a:avLst/>
            </a:prstGeom>
            <a:blipFill rotWithShape="1">
              <a:blip r:embed="rId3">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 name="Google Shape;31;p14"/>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 name="Google Shape;32;p14"/>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14"/>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 name="Google Shape;34;p14"/>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 name="Google Shape;35;p14"/>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36;p14"/>
            <p:cNvSpPr txBox="1"/>
            <p:nvPr/>
          </p:nvSpPr>
          <p:spPr>
            <a:xfrm>
              <a:off x="5283673" y="402165"/>
              <a:ext cx="346576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37" name="Google Shape;37;p14"/>
            <p:cNvSpPr/>
            <p:nvPr/>
          </p:nvSpPr>
          <p:spPr>
            <a:xfrm rot="-5940000">
              <a:off x="3320102" y="145837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19607"/>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38" name="Google Shape;38;p14"/>
            <p:cNvSpPr/>
            <p:nvPr/>
          </p:nvSpPr>
          <p:spPr>
            <a:xfrm rot="-5400000">
              <a:off x="3105027"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39" name="Google Shape;39;p14"/>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grpSp>
      <p:sp>
        <p:nvSpPr>
          <p:cNvPr id="40" name="Google Shape;40;p14"/>
          <p:cNvSpPr txBox="1"/>
          <p:nvPr/>
        </p:nvSpPr>
        <p:spPr>
          <a:xfrm>
            <a:off x="7745412" y="0"/>
            <a:ext cx="685800" cy="1100137"/>
          </a:xfrm>
          <a:prstGeom prst="rect">
            <a:avLst/>
          </a:prstGeom>
          <a:solidFill>
            <a:schemeClr val="accent1"/>
          </a:solidFill>
          <a:ln>
            <a:noFill/>
          </a:ln>
          <a:effectLst>
            <a:outerShdw blurRad="63500" dist="25400" dir="540000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41" name="Google Shape;41;p14"/>
          <p:cNvSpPr txBox="1">
            <a:spLocks noGrp="1"/>
          </p:cNvSpPr>
          <p:nvPr>
            <p:ph type="title"/>
          </p:nvPr>
        </p:nvSpPr>
        <p:spPr>
          <a:xfrm>
            <a:off x="866775" y="927100"/>
            <a:ext cx="6345237" cy="70961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2" name="Google Shape;42;p14"/>
          <p:cNvSpPr txBox="1">
            <a:spLocks noGrp="1"/>
          </p:cNvSpPr>
          <p:nvPr>
            <p:ph type="body" idx="1"/>
          </p:nvPr>
        </p:nvSpPr>
        <p:spPr>
          <a:xfrm>
            <a:off x="866775" y="2489200"/>
            <a:ext cx="6345237" cy="3530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3" name="Google Shape;43;p14"/>
          <p:cNvSpPr txBox="1">
            <a:spLocks noGrp="1"/>
          </p:cNvSpPr>
          <p:nvPr>
            <p:ph type="dt" idx="10"/>
          </p:nvPr>
        </p:nvSpPr>
        <p:spPr>
          <a:xfrm>
            <a:off x="7559675" y="6376987"/>
            <a:ext cx="990600" cy="2286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4" name="Google Shape;44;p14"/>
          <p:cNvSpPr txBox="1">
            <a:spLocks noGrp="1"/>
          </p:cNvSpPr>
          <p:nvPr>
            <p:ph type="ftr" idx="11"/>
          </p:nvPr>
        </p:nvSpPr>
        <p:spPr>
          <a:xfrm>
            <a:off x="590550" y="6373812"/>
            <a:ext cx="3860800" cy="2286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1400" b="0" i="0" u="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5" name="Google Shape;45;p14"/>
          <p:cNvSpPr txBox="1">
            <a:spLocks noGrp="1"/>
          </p:cNvSpPr>
          <p:nvPr>
            <p:ph type="sldNum" idx="12"/>
          </p:nvPr>
        </p:nvSpPr>
        <p:spPr>
          <a:xfrm>
            <a:off x="7678737" y="295275"/>
            <a:ext cx="790575" cy="768350"/>
          </a:xfrm>
          <a:prstGeom prst="rect">
            <a:avLst/>
          </a:prstGeom>
          <a:noFill/>
          <a:ln>
            <a:noFill/>
          </a:ln>
        </p:spPr>
        <p:txBody>
          <a:bodyPr spcFirstLastPara="1" wrap="square" lIns="91425" tIns="45700" rIns="91425" bIns="45700" anchor="b" anchorCtr="0">
            <a:noAutofit/>
          </a:bodyPr>
          <a:lstStyle>
            <a:lvl1pPr marL="0" marR="0" lvl="0"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1pPr>
            <a:lvl2pPr marL="0" marR="0" lvl="1"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2pPr>
            <a:lvl3pPr marL="0" marR="0" lvl="2"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3pPr>
            <a:lvl4pPr marL="0" marR="0" lvl="3"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4pPr>
            <a:lvl5pPr marL="0" marR="0" lvl="4"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5pPr>
            <a:lvl6pPr marL="0" marR="0" lvl="5"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6pPr>
            <a:lvl7pPr marL="0" marR="0" lvl="6"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7pPr>
            <a:lvl8pPr marL="0" marR="0" lvl="7"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8pPr>
            <a:lvl9pPr marL="0" marR="0" lvl="8"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2"/>
        <p:cNvGrpSpPr/>
        <p:nvPr/>
      </p:nvGrpSpPr>
      <p:grpSpPr>
        <a:xfrm>
          <a:off x="0" y="0"/>
          <a:ext cx="0" cy="0"/>
          <a:chOff x="0" y="0"/>
          <a:chExt cx="0" cy="0"/>
        </a:xfrm>
      </p:grpSpPr>
      <p:grpSp>
        <p:nvGrpSpPr>
          <p:cNvPr id="53" name="Google Shape;53;p16"/>
          <p:cNvGrpSpPr/>
          <p:nvPr/>
        </p:nvGrpSpPr>
        <p:grpSpPr>
          <a:xfrm>
            <a:off x="-1587" y="-1587"/>
            <a:ext cx="9145587" cy="6861175"/>
            <a:chOff x="-2266" y="-2022"/>
            <a:chExt cx="9146266" cy="6861037"/>
          </a:xfrm>
        </p:grpSpPr>
        <p:sp>
          <p:nvSpPr>
            <p:cNvPr id="54" name="Google Shape;54;p16"/>
            <p:cNvSpPr/>
            <p:nvPr/>
          </p:nvSpPr>
          <p:spPr>
            <a:xfrm>
              <a:off x="0" y="0"/>
              <a:ext cx="9144000" cy="6858000"/>
            </a:xfrm>
            <a:prstGeom prst="rect">
              <a:avLst/>
            </a:prstGeom>
            <a:blipFill rotWithShape="1">
              <a:blip r:embed="rId5">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 name="Google Shape;55;p16"/>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p16"/>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16"/>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 name="Google Shape;58;p16"/>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6"/>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 name="Google Shape;60;p16"/>
            <p:cNvSpPr/>
            <p:nvPr/>
          </p:nvSpPr>
          <p:spPr>
            <a:xfrm rot="-600000">
              <a:off x="6359946" y="179029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19607"/>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61" name="Google Shape;61;p16"/>
            <p:cNvSpPr/>
            <p:nvPr/>
          </p:nvSpPr>
          <p:spPr>
            <a:xfrm>
              <a:off x="485023" y="1856958"/>
              <a:ext cx="8173954" cy="4535226"/>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62" name="Google Shape;62;p16"/>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grpSp>
      <p:sp>
        <p:nvSpPr>
          <p:cNvPr id="63" name="Google Shape;63;p16"/>
          <p:cNvSpPr txBox="1">
            <a:spLocks noGrp="1"/>
          </p:cNvSpPr>
          <p:nvPr>
            <p:ph type="title"/>
          </p:nvPr>
        </p:nvSpPr>
        <p:spPr>
          <a:xfrm>
            <a:off x="866775" y="927100"/>
            <a:ext cx="6345237" cy="70961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4" name="Google Shape;64;p16"/>
          <p:cNvSpPr txBox="1">
            <a:spLocks noGrp="1"/>
          </p:cNvSpPr>
          <p:nvPr>
            <p:ph type="body" idx="1"/>
          </p:nvPr>
        </p:nvSpPr>
        <p:spPr>
          <a:xfrm>
            <a:off x="866775" y="2489200"/>
            <a:ext cx="6345237" cy="3530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5" name="Google Shape;65;p16"/>
          <p:cNvSpPr txBox="1">
            <a:spLocks noGrp="1"/>
          </p:cNvSpPr>
          <p:nvPr>
            <p:ph type="dt" idx="10"/>
          </p:nvPr>
        </p:nvSpPr>
        <p:spPr>
          <a:xfrm>
            <a:off x="7559675" y="6376987"/>
            <a:ext cx="990600" cy="2286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6" name="Google Shape;66;p16"/>
          <p:cNvSpPr txBox="1">
            <a:spLocks noGrp="1"/>
          </p:cNvSpPr>
          <p:nvPr>
            <p:ph type="ftr" idx="11"/>
          </p:nvPr>
        </p:nvSpPr>
        <p:spPr>
          <a:xfrm>
            <a:off x="590550" y="6373812"/>
            <a:ext cx="3860800" cy="2286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1400" b="0" i="0" u="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7" name="Google Shape;67;p16"/>
          <p:cNvSpPr txBox="1"/>
          <p:nvPr/>
        </p:nvSpPr>
        <p:spPr>
          <a:xfrm>
            <a:off x="7745412" y="0"/>
            <a:ext cx="685800" cy="1100137"/>
          </a:xfrm>
          <a:prstGeom prst="rect">
            <a:avLst/>
          </a:prstGeom>
          <a:solidFill>
            <a:schemeClr val="accent1"/>
          </a:solidFill>
          <a:ln>
            <a:noFill/>
          </a:ln>
          <a:effectLst>
            <a:outerShdw blurRad="63500" dist="25400" dir="540000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68" name="Google Shape;68;p16"/>
          <p:cNvSpPr txBox="1">
            <a:spLocks noGrp="1"/>
          </p:cNvSpPr>
          <p:nvPr>
            <p:ph type="sldNum" idx="12"/>
          </p:nvPr>
        </p:nvSpPr>
        <p:spPr>
          <a:xfrm>
            <a:off x="7678737" y="295275"/>
            <a:ext cx="790575" cy="768350"/>
          </a:xfrm>
          <a:prstGeom prst="rect">
            <a:avLst/>
          </a:prstGeom>
          <a:noFill/>
          <a:ln>
            <a:noFill/>
          </a:ln>
        </p:spPr>
        <p:txBody>
          <a:bodyPr spcFirstLastPara="1" wrap="square" lIns="91425" tIns="45700" rIns="91425" bIns="45700" anchor="b" anchorCtr="0">
            <a:noAutofit/>
          </a:bodyPr>
          <a:lstStyle>
            <a:lvl1pPr marL="0" marR="0" lvl="0"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1pPr>
            <a:lvl2pPr marL="0" marR="0" lvl="1"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2pPr>
            <a:lvl3pPr marL="0" marR="0" lvl="2"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3pPr>
            <a:lvl4pPr marL="0" marR="0" lvl="3"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4pPr>
            <a:lvl5pPr marL="0" marR="0" lvl="4"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5pPr>
            <a:lvl6pPr marL="0" marR="0" lvl="5"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6pPr>
            <a:lvl7pPr marL="0" marR="0" lvl="6"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7pPr>
            <a:lvl8pPr marL="0" marR="0" lvl="7"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8pPr>
            <a:lvl9pPr marL="0" marR="0" lvl="8"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9"/>
        <p:cNvGrpSpPr/>
        <p:nvPr/>
      </p:nvGrpSpPr>
      <p:grpSpPr>
        <a:xfrm>
          <a:off x="0" y="0"/>
          <a:ext cx="0" cy="0"/>
          <a:chOff x="0" y="0"/>
          <a:chExt cx="0" cy="0"/>
        </a:xfrm>
      </p:grpSpPr>
      <p:grpSp>
        <p:nvGrpSpPr>
          <p:cNvPr id="90" name="Google Shape;90;p18"/>
          <p:cNvGrpSpPr/>
          <p:nvPr/>
        </p:nvGrpSpPr>
        <p:grpSpPr>
          <a:xfrm>
            <a:off x="-1587" y="-1587"/>
            <a:ext cx="9145587" cy="6861175"/>
            <a:chOff x="-2266" y="-2022"/>
            <a:chExt cx="9146266" cy="6861037"/>
          </a:xfrm>
        </p:grpSpPr>
        <p:sp>
          <p:nvSpPr>
            <p:cNvPr id="91" name="Google Shape;91;p18"/>
            <p:cNvSpPr/>
            <p:nvPr/>
          </p:nvSpPr>
          <p:spPr>
            <a:xfrm>
              <a:off x="0" y="0"/>
              <a:ext cx="9144000" cy="6858000"/>
            </a:xfrm>
            <a:prstGeom prst="rect">
              <a:avLst/>
            </a:prstGeom>
            <a:blipFill rotWithShape="1">
              <a:blip r:embed="rId3">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 name="Google Shape;92;p18"/>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 name="Google Shape;93;p18"/>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 name="Google Shape;94;p18"/>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 name="Google Shape;95;p18"/>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p18"/>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 name="Google Shape;97;p18"/>
            <p:cNvSpPr txBox="1"/>
            <p:nvPr/>
          </p:nvSpPr>
          <p:spPr>
            <a:xfrm>
              <a:off x="485023" y="4343399"/>
              <a:ext cx="8182128" cy="2112436"/>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98" name="Google Shape;98;p18"/>
            <p:cNvSpPr/>
            <p:nvPr/>
          </p:nvSpPr>
          <p:spPr>
            <a:xfrm rot="-600000">
              <a:off x="6359946" y="2780895"/>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19607"/>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99" name="Google Shape;99;p18"/>
            <p:cNvSpPr/>
            <p:nvPr/>
          </p:nvSpPr>
          <p:spPr>
            <a:xfrm>
              <a:off x="485023" y="2854646"/>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100" name="Google Shape;100;p18"/>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grpSp>
      <p:sp>
        <p:nvSpPr>
          <p:cNvPr id="101" name="Google Shape;101;p18"/>
          <p:cNvSpPr txBox="1"/>
          <p:nvPr/>
        </p:nvSpPr>
        <p:spPr>
          <a:xfrm>
            <a:off x="7745412" y="-7937"/>
            <a:ext cx="685800" cy="1100137"/>
          </a:xfrm>
          <a:prstGeom prst="rect">
            <a:avLst/>
          </a:prstGeom>
          <a:solidFill>
            <a:schemeClr val="accent1"/>
          </a:solidFill>
          <a:ln>
            <a:noFill/>
          </a:ln>
          <a:effectLst>
            <a:outerShdw blurRad="63500" dist="25400" dir="540000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102" name="Google Shape;102;p18"/>
          <p:cNvSpPr txBox="1">
            <a:spLocks noGrp="1"/>
          </p:cNvSpPr>
          <p:nvPr>
            <p:ph type="title"/>
          </p:nvPr>
        </p:nvSpPr>
        <p:spPr>
          <a:xfrm>
            <a:off x="866775" y="927100"/>
            <a:ext cx="6345237" cy="70961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3" name="Google Shape;103;p18"/>
          <p:cNvSpPr txBox="1">
            <a:spLocks noGrp="1"/>
          </p:cNvSpPr>
          <p:nvPr>
            <p:ph type="body" idx="1"/>
          </p:nvPr>
        </p:nvSpPr>
        <p:spPr>
          <a:xfrm>
            <a:off x="866775" y="2489200"/>
            <a:ext cx="6345237" cy="3530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4" name="Google Shape;104;p18"/>
          <p:cNvSpPr txBox="1">
            <a:spLocks noGrp="1"/>
          </p:cNvSpPr>
          <p:nvPr>
            <p:ph type="dt" idx="10"/>
          </p:nvPr>
        </p:nvSpPr>
        <p:spPr>
          <a:xfrm>
            <a:off x="7559675" y="6376987"/>
            <a:ext cx="990600" cy="2286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5" name="Google Shape;105;p18"/>
          <p:cNvSpPr txBox="1">
            <a:spLocks noGrp="1"/>
          </p:cNvSpPr>
          <p:nvPr>
            <p:ph type="ftr" idx="11"/>
          </p:nvPr>
        </p:nvSpPr>
        <p:spPr>
          <a:xfrm>
            <a:off x="590550" y="6373812"/>
            <a:ext cx="3860800" cy="2286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1400" b="0" i="0" u="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6" name="Google Shape;106;p18"/>
          <p:cNvSpPr txBox="1">
            <a:spLocks noGrp="1"/>
          </p:cNvSpPr>
          <p:nvPr>
            <p:ph type="sldNum" idx="12"/>
          </p:nvPr>
        </p:nvSpPr>
        <p:spPr>
          <a:xfrm>
            <a:off x="7712075" y="295275"/>
            <a:ext cx="739775" cy="768350"/>
          </a:xfrm>
          <a:prstGeom prst="rect">
            <a:avLst/>
          </a:prstGeom>
          <a:noFill/>
          <a:ln>
            <a:noFill/>
          </a:ln>
        </p:spPr>
        <p:txBody>
          <a:bodyPr spcFirstLastPara="1" wrap="square" lIns="91425" tIns="45700" rIns="91425" bIns="45700" anchor="b" anchorCtr="0">
            <a:noAutofit/>
          </a:bodyPr>
          <a:lstStyle>
            <a:lvl1pPr marL="0" marR="0" lvl="0"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1pPr>
            <a:lvl2pPr marL="0" marR="0" lvl="1"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2pPr>
            <a:lvl3pPr marL="0" marR="0" lvl="2"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3pPr>
            <a:lvl4pPr marL="0" marR="0" lvl="3"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4pPr>
            <a:lvl5pPr marL="0" marR="0" lvl="4"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5pPr>
            <a:lvl6pPr marL="0" marR="0" lvl="5"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6pPr>
            <a:lvl7pPr marL="0" marR="0" lvl="6"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7pPr>
            <a:lvl8pPr marL="0" marR="0" lvl="7"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8pPr>
            <a:lvl9pPr marL="0" marR="0" lvl="8"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3"/>
        <p:cNvGrpSpPr/>
        <p:nvPr/>
      </p:nvGrpSpPr>
      <p:grpSpPr>
        <a:xfrm>
          <a:off x="0" y="0"/>
          <a:ext cx="0" cy="0"/>
          <a:chOff x="0" y="0"/>
          <a:chExt cx="0" cy="0"/>
        </a:xfrm>
      </p:grpSpPr>
      <p:grpSp>
        <p:nvGrpSpPr>
          <p:cNvPr id="114" name="Google Shape;114;p21"/>
          <p:cNvGrpSpPr/>
          <p:nvPr/>
        </p:nvGrpSpPr>
        <p:grpSpPr>
          <a:xfrm>
            <a:off x="-1587" y="-1587"/>
            <a:ext cx="9145587" cy="6861175"/>
            <a:chOff x="-2266" y="-2022"/>
            <a:chExt cx="9146266" cy="6861037"/>
          </a:xfrm>
        </p:grpSpPr>
        <p:sp>
          <p:nvSpPr>
            <p:cNvPr id="115" name="Google Shape;115;p21"/>
            <p:cNvSpPr/>
            <p:nvPr/>
          </p:nvSpPr>
          <p:spPr>
            <a:xfrm>
              <a:off x="0" y="0"/>
              <a:ext cx="9144000" cy="6858000"/>
            </a:xfrm>
            <a:prstGeom prst="rect">
              <a:avLst/>
            </a:prstGeom>
            <a:blipFill rotWithShape="1">
              <a:blip r:embed="rId3">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 name="Google Shape;116;p21"/>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21"/>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21"/>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 name="Google Shape;119;p21"/>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 name="Google Shape;120;p21"/>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21"/>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grpSp>
      <p:sp>
        <p:nvSpPr>
          <p:cNvPr id="122" name="Google Shape;122;p21"/>
          <p:cNvSpPr txBox="1"/>
          <p:nvPr/>
        </p:nvSpPr>
        <p:spPr>
          <a:xfrm>
            <a:off x="7745412" y="0"/>
            <a:ext cx="685800" cy="1100137"/>
          </a:xfrm>
          <a:prstGeom prst="rect">
            <a:avLst/>
          </a:prstGeom>
          <a:solidFill>
            <a:schemeClr val="accent1"/>
          </a:solidFill>
          <a:ln>
            <a:noFill/>
          </a:ln>
          <a:effectLst>
            <a:outerShdw blurRad="63500" dist="25400" dir="540000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123" name="Google Shape;123;p21"/>
          <p:cNvSpPr txBox="1">
            <a:spLocks noGrp="1"/>
          </p:cNvSpPr>
          <p:nvPr>
            <p:ph type="title"/>
          </p:nvPr>
        </p:nvSpPr>
        <p:spPr>
          <a:xfrm>
            <a:off x="866775" y="927100"/>
            <a:ext cx="6345237" cy="70961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4" name="Google Shape;124;p21"/>
          <p:cNvSpPr txBox="1">
            <a:spLocks noGrp="1"/>
          </p:cNvSpPr>
          <p:nvPr>
            <p:ph type="body" idx="1"/>
          </p:nvPr>
        </p:nvSpPr>
        <p:spPr>
          <a:xfrm>
            <a:off x="866775" y="2489200"/>
            <a:ext cx="6345237" cy="3530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5" name="Google Shape;125;p21"/>
          <p:cNvSpPr txBox="1">
            <a:spLocks noGrp="1"/>
          </p:cNvSpPr>
          <p:nvPr>
            <p:ph type="dt" idx="10"/>
          </p:nvPr>
        </p:nvSpPr>
        <p:spPr>
          <a:xfrm rot="5400000">
            <a:off x="7496968" y="1824831"/>
            <a:ext cx="990600" cy="239712"/>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6" name="Google Shape;126;p21"/>
          <p:cNvSpPr txBox="1">
            <a:spLocks noGrp="1"/>
          </p:cNvSpPr>
          <p:nvPr>
            <p:ph type="ftr" idx="11"/>
          </p:nvPr>
        </p:nvSpPr>
        <p:spPr>
          <a:xfrm rot="5400000">
            <a:off x="6247606" y="3264693"/>
            <a:ext cx="3859212" cy="2286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1400" b="0" i="0" u="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7" name="Google Shape;127;p21"/>
          <p:cNvSpPr txBox="1">
            <a:spLocks noGrp="1"/>
          </p:cNvSpPr>
          <p:nvPr>
            <p:ph type="sldNum" idx="12"/>
          </p:nvPr>
        </p:nvSpPr>
        <p:spPr>
          <a:xfrm>
            <a:off x="7678737" y="295275"/>
            <a:ext cx="790575" cy="768350"/>
          </a:xfrm>
          <a:prstGeom prst="rect">
            <a:avLst/>
          </a:prstGeom>
          <a:noFill/>
          <a:ln>
            <a:noFill/>
          </a:ln>
        </p:spPr>
        <p:txBody>
          <a:bodyPr spcFirstLastPara="1" wrap="square" lIns="91425" tIns="45700" rIns="91425" bIns="45700" anchor="b" anchorCtr="0">
            <a:noAutofit/>
          </a:bodyPr>
          <a:lstStyle>
            <a:lvl1pPr marL="0" marR="0" lvl="0"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1pPr>
            <a:lvl2pPr marL="0" marR="0" lvl="1"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2pPr>
            <a:lvl3pPr marL="0" marR="0" lvl="2"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3pPr>
            <a:lvl4pPr marL="0" marR="0" lvl="3"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4pPr>
            <a:lvl5pPr marL="0" marR="0" lvl="4"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5pPr>
            <a:lvl6pPr marL="0" marR="0" lvl="5"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6pPr>
            <a:lvl7pPr marL="0" marR="0" lvl="6"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7pPr>
            <a:lvl8pPr marL="0" marR="0" lvl="7"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8pPr>
            <a:lvl9pPr marL="0" marR="0" lvl="8" indent="0" algn="ctr" rtl="0">
              <a:lnSpc>
                <a:spcPct val="100000"/>
              </a:lnSpc>
              <a:spcBef>
                <a:spcPts val="0"/>
              </a:spcBef>
              <a:spcAft>
                <a:spcPts val="0"/>
              </a:spcAft>
              <a:buClr>
                <a:srgbClr val="FFFFFF"/>
              </a:buClr>
              <a:buSzPts val="2800"/>
              <a:buFont typeface="Century Gothic"/>
              <a:buNone/>
              <a:defRPr sz="2800" b="0" i="0" u="none">
                <a:solidFill>
                  <a:srgbClr val="FFFFFF"/>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
          <p:cNvSpPr txBox="1"/>
          <p:nvPr/>
        </p:nvSpPr>
        <p:spPr>
          <a:xfrm>
            <a:off x="866775" y="973137"/>
            <a:ext cx="6618287" cy="7080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EBEBEB"/>
              </a:buClr>
              <a:buSzPts val="3600"/>
              <a:buFont typeface="Century Gothic"/>
              <a:buNone/>
            </a:pPr>
            <a:r>
              <a:rPr lang="en-US" sz="3600" b="0" i="0" u="none">
                <a:solidFill>
                  <a:srgbClr val="EBEBEB"/>
                </a:solidFill>
                <a:latin typeface="Century Gothic"/>
                <a:ea typeface="Century Gothic"/>
                <a:cs typeface="Century Gothic"/>
                <a:sym typeface="Century Gothic"/>
              </a:rPr>
              <a:t>Welcome!</a:t>
            </a:r>
            <a:endParaRPr/>
          </a:p>
        </p:txBody>
      </p:sp>
      <p:sp>
        <p:nvSpPr>
          <p:cNvPr id="139" name="Google Shape;139;p1"/>
          <p:cNvSpPr txBox="1"/>
          <p:nvPr/>
        </p:nvSpPr>
        <p:spPr>
          <a:xfrm>
            <a:off x="4486275" y="2603500"/>
            <a:ext cx="3908425" cy="3416300"/>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chemeClr val="accent1"/>
              </a:buClr>
              <a:buSzPts val="100"/>
              <a:buFont typeface="Noto Sans Symbols"/>
              <a:buChar char="►"/>
            </a:pPr>
            <a:r>
              <a:rPr lang="en-US" sz="1800" b="0" i="0" u="none">
                <a:solidFill>
                  <a:srgbClr val="3F3F3F"/>
                </a:solidFill>
                <a:latin typeface="Century Gothic"/>
                <a:ea typeface="Century Gothic"/>
                <a:cs typeface="Century Gothic"/>
                <a:sym typeface="Century Gothic"/>
              </a:rPr>
              <a:t>Please refer to the </a:t>
            </a:r>
            <a:r>
              <a:rPr lang="en-US" sz="1800" b="1" i="0" u="none">
                <a:solidFill>
                  <a:srgbClr val="3F3F3F"/>
                </a:solidFill>
                <a:latin typeface="Century Gothic"/>
                <a:ea typeface="Century Gothic"/>
                <a:cs typeface="Century Gothic"/>
                <a:sym typeface="Century Gothic"/>
              </a:rPr>
              <a:t>Workbook </a:t>
            </a:r>
            <a:r>
              <a:rPr lang="en-US" sz="1800" b="0" i="0" u="none">
                <a:solidFill>
                  <a:srgbClr val="3F3F3F"/>
                </a:solidFill>
                <a:latin typeface="Century Gothic"/>
                <a:ea typeface="Century Gothic"/>
                <a:cs typeface="Century Gothic"/>
                <a:sym typeface="Century Gothic"/>
              </a:rPr>
              <a:t>for more detailed information, course itinerary, and discussion questions</a:t>
            </a:r>
            <a:endParaRPr sz="1400" b="0" i="0" u="none">
              <a:solidFill>
                <a:srgbClr val="000000"/>
              </a:solidFill>
              <a:latin typeface="Arial"/>
              <a:ea typeface="Arial"/>
              <a:cs typeface="Arial"/>
              <a:sym typeface="Arial"/>
            </a:endParaRPr>
          </a:p>
          <a:p>
            <a:pPr marL="0" marR="0" lvl="0" indent="0" algn="l" rtl="0">
              <a:lnSpc>
                <a:spcPct val="100000"/>
              </a:lnSpc>
              <a:spcBef>
                <a:spcPts val="1000"/>
              </a:spcBef>
              <a:spcAft>
                <a:spcPts val="0"/>
              </a:spcAft>
              <a:buClr>
                <a:srgbClr val="000000"/>
              </a:buClr>
              <a:buSzPts val="1800"/>
              <a:buFont typeface="Arial"/>
              <a:buNone/>
            </a:pPr>
            <a:endParaRPr sz="1800" b="0" i="0" u="none">
              <a:solidFill>
                <a:srgbClr val="3F3F3F"/>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accent1"/>
              </a:buClr>
              <a:buSzPts val="100"/>
              <a:buFont typeface="Noto Sans Symbols"/>
              <a:buChar char="►"/>
            </a:pPr>
            <a:r>
              <a:rPr lang="en-US" sz="1800" b="0" i="0" u="none">
                <a:solidFill>
                  <a:srgbClr val="3F3F3F"/>
                </a:solidFill>
                <a:latin typeface="Century Gothic"/>
                <a:ea typeface="Century Gothic"/>
                <a:cs typeface="Century Gothic"/>
                <a:sym typeface="Century Gothic"/>
              </a:rPr>
              <a:t>Please ask questions throughout the presentation</a:t>
            </a:r>
            <a:endParaRPr/>
          </a:p>
        </p:txBody>
      </p:sp>
      <p:pic>
        <p:nvPicPr>
          <p:cNvPr id="1026" name="Picture 2" descr="Corteva Agriscience™, Agriculture Division of DowDuPont, Provides Pipeline  Update">
            <a:extLst>
              <a:ext uri="{FF2B5EF4-FFF2-40B4-BE49-F238E27FC236}">
                <a16:creationId xmlns:a16="http://schemas.microsoft.com/office/drawing/2014/main" id="{CA4A2336-EE69-BB95-5DF0-1D6B2AB0D2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 y="3987858"/>
            <a:ext cx="3438808" cy="2655830"/>
          </a:xfrm>
          <a:prstGeom prst="rect">
            <a:avLst/>
          </a:prstGeom>
          <a:noFill/>
          <a:extLst>
            <a:ext uri="{909E8E84-426E-40DD-AFC4-6F175D3DCCD1}">
              <a14:hiddenFill xmlns:a14="http://schemas.microsoft.com/office/drawing/2010/main">
                <a:solidFill>
                  <a:srgbClr val="FFFFFF"/>
                </a:solidFill>
              </a14:hiddenFill>
            </a:ext>
          </a:extLst>
        </p:spPr>
      </p:pic>
      <p:grpSp>
        <p:nvGrpSpPr>
          <p:cNvPr id="140" name="Google Shape;140;p1"/>
          <p:cNvGrpSpPr/>
          <p:nvPr/>
        </p:nvGrpSpPr>
        <p:grpSpPr>
          <a:xfrm>
            <a:off x="411162" y="3568700"/>
            <a:ext cx="4160837" cy="1079500"/>
            <a:chOff x="4848995" y="3644338"/>
            <a:chExt cx="3671167" cy="942351"/>
          </a:xfrm>
        </p:grpSpPr>
        <p:pic>
          <p:nvPicPr>
            <p:cNvPr id="141" name="Google Shape;141;p1"/>
            <p:cNvPicPr preferRelativeResize="0"/>
            <p:nvPr/>
          </p:nvPicPr>
          <p:blipFill rotWithShape="1">
            <a:blip r:embed="rId4">
              <a:alphaModFix/>
            </a:blip>
            <a:srcRect/>
            <a:stretch/>
          </p:blipFill>
          <p:spPr>
            <a:xfrm>
              <a:off x="5486052" y="3644338"/>
              <a:ext cx="3034110" cy="942351"/>
            </a:xfrm>
            <a:prstGeom prst="rect">
              <a:avLst/>
            </a:prstGeom>
            <a:noFill/>
            <a:ln>
              <a:noFill/>
            </a:ln>
          </p:spPr>
        </p:pic>
        <p:pic>
          <p:nvPicPr>
            <p:cNvPr id="142" name="Google Shape;142;p1"/>
            <p:cNvPicPr preferRelativeResize="0"/>
            <p:nvPr/>
          </p:nvPicPr>
          <p:blipFill rotWithShape="1">
            <a:blip r:embed="rId5">
              <a:alphaModFix/>
            </a:blip>
            <a:srcRect/>
            <a:stretch/>
          </p:blipFill>
          <p:spPr>
            <a:xfrm>
              <a:off x="4848995" y="3644338"/>
              <a:ext cx="831872" cy="942351"/>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g1fdab2b44e3_0_0"/>
          <p:cNvSpPr txBox="1">
            <a:spLocks noGrp="1"/>
          </p:cNvSpPr>
          <p:nvPr>
            <p:ph type="title"/>
          </p:nvPr>
        </p:nvSpPr>
        <p:spPr>
          <a:xfrm>
            <a:off x="866452" y="927100"/>
            <a:ext cx="7740300" cy="7098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200">
                <a:solidFill>
                  <a:schemeClr val="lt1"/>
                </a:solidFill>
                <a:latin typeface="Century Gothic"/>
                <a:ea typeface="Century Gothic"/>
                <a:cs typeface="Century Gothic"/>
                <a:sym typeface="Century Gothic"/>
              </a:rPr>
              <a:t>Evaluating your Current Network</a:t>
            </a:r>
            <a:endParaRPr sz="3200">
              <a:solidFill>
                <a:schemeClr val="lt1"/>
              </a:solidFill>
              <a:latin typeface="Century Gothic"/>
              <a:ea typeface="Century Gothic"/>
              <a:cs typeface="Century Gothic"/>
              <a:sym typeface="Century Gothic"/>
            </a:endParaRPr>
          </a:p>
        </p:txBody>
      </p:sp>
      <p:pic>
        <p:nvPicPr>
          <p:cNvPr id="206" name="Google Shape;206;g1fdab2b44e3_0_0"/>
          <p:cNvPicPr preferRelativeResize="0"/>
          <p:nvPr/>
        </p:nvPicPr>
        <p:blipFill>
          <a:blip r:embed="rId3">
            <a:alphaModFix/>
          </a:blip>
          <a:stretch>
            <a:fillRect/>
          </a:stretch>
        </p:blipFill>
        <p:spPr>
          <a:xfrm>
            <a:off x="251800" y="2952750"/>
            <a:ext cx="2590800" cy="3724275"/>
          </a:xfrm>
          <a:prstGeom prst="rect">
            <a:avLst/>
          </a:prstGeom>
          <a:noFill/>
          <a:ln>
            <a:noFill/>
          </a:ln>
        </p:spPr>
      </p:pic>
      <p:sp>
        <p:nvSpPr>
          <p:cNvPr id="207" name="Google Shape;207;g1fdab2b44e3_0_0"/>
          <p:cNvSpPr txBox="1"/>
          <p:nvPr/>
        </p:nvSpPr>
        <p:spPr>
          <a:xfrm>
            <a:off x="251800" y="2222075"/>
            <a:ext cx="7560000" cy="646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US" sz="3000">
                <a:solidFill>
                  <a:schemeClr val="dk1"/>
                </a:solidFill>
                <a:latin typeface="Calibri"/>
                <a:ea typeface="Calibri"/>
                <a:cs typeface="Calibri"/>
                <a:sym typeface="Calibri"/>
              </a:rPr>
              <a:t>Open versus Closed Networks</a:t>
            </a:r>
            <a:endParaRPr sz="3000">
              <a:solidFill>
                <a:schemeClr val="dk1"/>
              </a:solidFill>
              <a:latin typeface="Calibri"/>
              <a:ea typeface="Calibri"/>
              <a:cs typeface="Calibri"/>
              <a:sym typeface="Calibri"/>
            </a:endParaRPr>
          </a:p>
        </p:txBody>
      </p:sp>
      <p:sp>
        <p:nvSpPr>
          <p:cNvPr id="208" name="Google Shape;208;g1fdab2b44e3_0_0"/>
          <p:cNvSpPr txBox="1"/>
          <p:nvPr/>
        </p:nvSpPr>
        <p:spPr>
          <a:xfrm>
            <a:off x="2969750" y="3023725"/>
            <a:ext cx="6503100" cy="1674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US" sz="1800">
                <a:solidFill>
                  <a:schemeClr val="dk1"/>
                </a:solidFill>
                <a:latin typeface="Calibri"/>
                <a:ea typeface="Calibri"/>
                <a:cs typeface="Calibri"/>
                <a:sym typeface="Calibri"/>
              </a:rPr>
              <a:t>Closed social networks may contain contacts that know one another.  They may have similar positions, work experience, or educational backgrounds.  They may give you access to more specific knowledge and resources.</a:t>
            </a:r>
            <a:endParaRPr sz="18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09" name="Google Shape;209;g1fdab2b44e3_0_0"/>
          <p:cNvSpPr txBox="1"/>
          <p:nvPr/>
        </p:nvSpPr>
        <p:spPr>
          <a:xfrm>
            <a:off x="2969750" y="5002425"/>
            <a:ext cx="5637000" cy="1674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US" sz="1800">
                <a:solidFill>
                  <a:schemeClr val="dk1"/>
                </a:solidFill>
                <a:latin typeface="Calibri"/>
                <a:ea typeface="Calibri"/>
                <a:cs typeface="Calibri"/>
                <a:sym typeface="Calibri"/>
              </a:rPr>
              <a:t>Open social networks are more spaced out.  Contacts in this area may have different educational history or work in varied fields. They may give access to diverse ideas and information</a:t>
            </a:r>
            <a:endParaRPr sz="18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g1fdab2b44e3_0_14"/>
          <p:cNvSpPr txBox="1">
            <a:spLocks noGrp="1"/>
          </p:cNvSpPr>
          <p:nvPr>
            <p:ph type="title"/>
          </p:nvPr>
        </p:nvSpPr>
        <p:spPr>
          <a:xfrm>
            <a:off x="866452" y="927100"/>
            <a:ext cx="7612500" cy="7098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1100"/>
              <a:buFont typeface="Arial"/>
              <a:buNone/>
            </a:pPr>
            <a:r>
              <a:rPr lang="en-US" sz="3200">
                <a:solidFill>
                  <a:schemeClr val="lt1"/>
                </a:solidFill>
                <a:latin typeface="Century Gothic"/>
                <a:ea typeface="Century Gothic"/>
                <a:cs typeface="Century Gothic"/>
                <a:sym typeface="Century Gothic"/>
              </a:rPr>
              <a:t>Evaluating your Current Network</a:t>
            </a:r>
            <a:endParaRPr sz="3200">
              <a:solidFill>
                <a:schemeClr val="lt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16" name="Google Shape;216;g1fdab2b44e3_0_14"/>
          <p:cNvSpPr txBox="1"/>
          <p:nvPr/>
        </p:nvSpPr>
        <p:spPr>
          <a:xfrm>
            <a:off x="158550" y="2321500"/>
            <a:ext cx="8533500" cy="646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3000">
                <a:solidFill>
                  <a:schemeClr val="dk1"/>
                </a:solidFill>
                <a:latin typeface="Calibri"/>
                <a:ea typeface="Calibri"/>
                <a:cs typeface="Calibri"/>
                <a:sym typeface="Calibri"/>
              </a:rPr>
              <a:t>Is one type of network better than the other?</a:t>
            </a:r>
            <a:r>
              <a:rPr lang="en-US" sz="3000">
                <a:solidFill>
                  <a:schemeClr val="dk1"/>
                </a:solidFill>
              </a:rPr>
              <a:t> </a:t>
            </a:r>
            <a:endParaRPr sz="3000"/>
          </a:p>
        </p:txBody>
      </p:sp>
      <p:sp>
        <p:nvSpPr>
          <p:cNvPr id="217" name="Google Shape;217;g1fdab2b44e3_0_14"/>
          <p:cNvSpPr txBox="1"/>
          <p:nvPr/>
        </p:nvSpPr>
        <p:spPr>
          <a:xfrm>
            <a:off x="362100" y="2903625"/>
            <a:ext cx="8419800" cy="4119046"/>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1000"/>
              </a:spcBef>
              <a:spcAft>
                <a:spcPts val="0"/>
              </a:spcAft>
              <a:buClr>
                <a:schemeClr val="dk1"/>
              </a:buClr>
              <a:buSzPts val="1100"/>
              <a:buFont typeface="Arial"/>
              <a:buNone/>
            </a:pPr>
            <a:r>
              <a:rPr lang="en-US" sz="2000" dirty="0">
                <a:solidFill>
                  <a:schemeClr val="dk1"/>
                </a:solidFill>
              </a:rPr>
              <a:t>•</a:t>
            </a:r>
            <a:r>
              <a:rPr lang="en-US" sz="2000" dirty="0">
                <a:solidFill>
                  <a:schemeClr val="dk1"/>
                </a:solidFill>
                <a:latin typeface="Calibri"/>
                <a:ea typeface="Calibri"/>
                <a:cs typeface="Calibri"/>
                <a:sym typeface="Calibri"/>
              </a:rPr>
              <a:t>Not necessarily.  It depends on your needs</a:t>
            </a:r>
            <a:endParaRPr sz="2000" dirty="0">
              <a:solidFill>
                <a:schemeClr val="dk1"/>
              </a:solidFill>
              <a:latin typeface="Calibri"/>
              <a:ea typeface="Calibri"/>
              <a:cs typeface="Calibri"/>
              <a:sym typeface="Calibri"/>
            </a:endParaRPr>
          </a:p>
          <a:p>
            <a:pPr marL="0" lvl="0" indent="0" algn="l" rtl="0">
              <a:lnSpc>
                <a:spcPct val="90000"/>
              </a:lnSpc>
              <a:spcBef>
                <a:spcPts val="500"/>
              </a:spcBef>
              <a:spcAft>
                <a:spcPts val="0"/>
              </a:spcAft>
              <a:buNone/>
            </a:pPr>
            <a:endParaRPr sz="1600" dirty="0">
              <a:solidFill>
                <a:schemeClr val="dk1"/>
              </a:solidFill>
            </a:endParaRPr>
          </a:p>
          <a:p>
            <a:pPr marL="0" lvl="0" indent="0" algn="l" rtl="0">
              <a:lnSpc>
                <a:spcPct val="90000"/>
              </a:lnSpc>
              <a:spcBef>
                <a:spcPts val="500"/>
              </a:spcBef>
              <a:spcAft>
                <a:spcPts val="0"/>
              </a:spcAft>
              <a:buNone/>
            </a:pPr>
            <a:endParaRPr sz="1600" dirty="0">
              <a:solidFill>
                <a:schemeClr val="dk1"/>
              </a:solidFill>
            </a:endParaRPr>
          </a:p>
          <a:p>
            <a:pPr marL="0" lvl="0" indent="0" algn="l" rtl="0">
              <a:lnSpc>
                <a:spcPct val="90000"/>
              </a:lnSpc>
              <a:spcBef>
                <a:spcPts val="500"/>
              </a:spcBef>
              <a:spcAft>
                <a:spcPts val="0"/>
              </a:spcAft>
              <a:buNone/>
            </a:pPr>
            <a:endParaRPr sz="1600" dirty="0">
              <a:solidFill>
                <a:schemeClr val="dk1"/>
              </a:solidFill>
            </a:endParaRPr>
          </a:p>
          <a:p>
            <a:pPr marL="0" lvl="0" indent="0" algn="l" rtl="0">
              <a:lnSpc>
                <a:spcPct val="90000"/>
              </a:lnSpc>
              <a:spcBef>
                <a:spcPts val="500"/>
              </a:spcBef>
              <a:spcAft>
                <a:spcPts val="0"/>
              </a:spcAft>
              <a:buNone/>
            </a:pPr>
            <a:endParaRPr sz="1600" dirty="0">
              <a:solidFill>
                <a:schemeClr val="dk1"/>
              </a:solidFill>
            </a:endParaRPr>
          </a:p>
          <a:p>
            <a:pPr marL="0" lvl="0" indent="0" algn="l" rtl="0">
              <a:lnSpc>
                <a:spcPct val="90000"/>
              </a:lnSpc>
              <a:spcBef>
                <a:spcPts val="500"/>
              </a:spcBef>
              <a:spcAft>
                <a:spcPts val="0"/>
              </a:spcAft>
              <a:buClr>
                <a:schemeClr val="dk1"/>
              </a:buClr>
              <a:buSzPts val="1100"/>
              <a:buFont typeface="Arial"/>
              <a:buNone/>
            </a:pPr>
            <a:endParaRPr sz="1600" dirty="0">
              <a:solidFill>
                <a:schemeClr val="dk1"/>
              </a:solidFill>
            </a:endParaRPr>
          </a:p>
          <a:p>
            <a:pPr marL="0" lvl="0" indent="0" algn="l" rtl="0">
              <a:lnSpc>
                <a:spcPct val="90000"/>
              </a:lnSpc>
              <a:spcBef>
                <a:spcPts val="500"/>
              </a:spcBef>
              <a:spcAft>
                <a:spcPts val="0"/>
              </a:spcAft>
              <a:buClr>
                <a:schemeClr val="dk1"/>
              </a:buClr>
              <a:buSzPts val="1100"/>
              <a:buFont typeface="Arial"/>
              <a:buNone/>
            </a:pPr>
            <a:endParaRPr sz="1600" dirty="0">
              <a:solidFill>
                <a:schemeClr val="dk1"/>
              </a:solidFill>
            </a:endParaRPr>
          </a:p>
          <a:p>
            <a:pPr marL="0" lvl="0" indent="0" algn="l" rtl="0">
              <a:lnSpc>
                <a:spcPct val="90000"/>
              </a:lnSpc>
              <a:spcBef>
                <a:spcPts val="1000"/>
              </a:spcBef>
              <a:spcAft>
                <a:spcPts val="0"/>
              </a:spcAft>
              <a:buClr>
                <a:schemeClr val="dk1"/>
              </a:buClr>
              <a:buSzPts val="1100"/>
              <a:buFont typeface="Arial"/>
              <a:buNone/>
            </a:pPr>
            <a:r>
              <a:rPr lang="en-US" sz="2000" dirty="0">
                <a:solidFill>
                  <a:schemeClr val="dk1"/>
                </a:solidFill>
              </a:rPr>
              <a:t>•</a:t>
            </a:r>
            <a:r>
              <a:rPr lang="en-US" sz="2000" dirty="0">
                <a:solidFill>
                  <a:schemeClr val="dk1"/>
                </a:solidFill>
                <a:latin typeface="Calibri"/>
                <a:ea typeface="Calibri"/>
                <a:cs typeface="Calibri"/>
                <a:sym typeface="Calibri"/>
              </a:rPr>
              <a:t>There can be overlap between networks and your contacts.  That’s okay. </a:t>
            </a:r>
            <a:endParaRPr sz="2000"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US" sz="2000" dirty="0">
                <a:solidFill>
                  <a:schemeClr val="dk1"/>
                </a:solidFill>
              </a:rPr>
              <a:t>•</a:t>
            </a:r>
            <a:r>
              <a:rPr lang="en-US" sz="2000" dirty="0">
                <a:solidFill>
                  <a:schemeClr val="dk1"/>
                </a:solidFill>
                <a:latin typeface="Calibri"/>
                <a:ea typeface="Calibri"/>
                <a:cs typeface="Calibri"/>
                <a:sym typeface="Calibri"/>
              </a:rPr>
              <a:t>Evaluating your current network and determining how it aligns with your goals can help you determine if your network needs to evolve.</a:t>
            </a:r>
            <a:endParaRPr sz="2000" dirty="0">
              <a:solidFill>
                <a:schemeClr val="dk1"/>
              </a:solidFill>
            </a:endParaRPr>
          </a:p>
          <a:p>
            <a:pPr marL="0" lvl="0" indent="0" algn="l" rtl="0">
              <a:lnSpc>
                <a:spcPct val="90000"/>
              </a:lnSpc>
              <a:spcBef>
                <a:spcPts val="1000"/>
              </a:spcBef>
              <a:spcAft>
                <a:spcPts val="0"/>
              </a:spcAft>
              <a:buClr>
                <a:schemeClr val="dk1"/>
              </a:buClr>
              <a:buSzPts val="1100"/>
              <a:buFont typeface="Arial"/>
              <a:buNone/>
            </a:pPr>
            <a:r>
              <a:rPr lang="en-US" sz="2000" dirty="0">
                <a:solidFill>
                  <a:schemeClr val="dk1"/>
                </a:solidFill>
              </a:rPr>
              <a:t>•</a:t>
            </a:r>
            <a:r>
              <a:rPr lang="en-US" sz="2000" dirty="0">
                <a:solidFill>
                  <a:schemeClr val="dk1"/>
                </a:solidFill>
                <a:latin typeface="Calibri"/>
                <a:ea typeface="Calibri"/>
                <a:cs typeface="Calibri"/>
                <a:sym typeface="Calibri"/>
              </a:rPr>
              <a:t>Your network can and will change over time. </a:t>
            </a:r>
            <a:endParaRPr sz="2000" dirty="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endParaRPr dirty="0"/>
          </a:p>
        </p:txBody>
      </p:sp>
      <p:graphicFrame>
        <p:nvGraphicFramePr>
          <p:cNvPr id="218" name="Google Shape;218;g1fdab2b44e3_0_14"/>
          <p:cNvGraphicFramePr/>
          <p:nvPr/>
        </p:nvGraphicFramePr>
        <p:xfrm>
          <a:off x="805800" y="3488175"/>
          <a:ext cx="7239000" cy="1462980"/>
        </p:xfrm>
        <a:graphic>
          <a:graphicData uri="http://schemas.openxmlformats.org/drawingml/2006/table">
            <a:tbl>
              <a:tblPr>
                <a:noFill/>
                <a:tableStyleId>{ADAD31F5-A28C-4735-A46F-DC82E73F4A05}</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n-US"/>
                        <a:t>Developing IPM program?</a:t>
                      </a:r>
                      <a:endParaRPr/>
                    </a:p>
                  </a:txBody>
                  <a:tcPr marL="91425" marR="91425" marT="91425" marB="91425"/>
                </a:tc>
                <a:tc>
                  <a:txBody>
                    <a:bodyPr/>
                    <a:lstStyle/>
                    <a:p>
                      <a:pPr marL="0" lvl="0" indent="0" algn="ctr" rtl="0">
                        <a:lnSpc>
                          <a:spcPct val="90000"/>
                        </a:lnSpc>
                        <a:spcBef>
                          <a:spcPts val="500"/>
                        </a:spcBef>
                        <a:spcAft>
                          <a:spcPts val="0"/>
                        </a:spcAft>
                        <a:buClr>
                          <a:schemeClr val="dk1"/>
                        </a:buClr>
                        <a:buSzPts val="1100"/>
                        <a:buFont typeface="Arial"/>
                        <a:buNone/>
                      </a:pPr>
                      <a:r>
                        <a:rPr lang="en-US" sz="1600">
                          <a:solidFill>
                            <a:schemeClr val="dk1"/>
                          </a:solidFill>
                          <a:latin typeface="Calibri"/>
                          <a:ea typeface="Calibri"/>
                          <a:cs typeface="Calibri"/>
                          <a:sym typeface="Calibri"/>
                        </a:rPr>
                        <a:t>Seeking new professional opportunities in plant science?</a:t>
                      </a:r>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ctr" rtl="0">
                        <a:lnSpc>
                          <a:spcPct val="90000"/>
                        </a:lnSpc>
                        <a:spcBef>
                          <a:spcPts val="500"/>
                        </a:spcBef>
                        <a:spcAft>
                          <a:spcPts val="0"/>
                        </a:spcAft>
                        <a:buNone/>
                      </a:pPr>
                      <a:r>
                        <a:rPr lang="en-US" sz="1600">
                          <a:solidFill>
                            <a:schemeClr val="dk1"/>
                          </a:solidFill>
                          <a:latin typeface="Calibri"/>
                          <a:ea typeface="Calibri"/>
                          <a:cs typeface="Calibri"/>
                          <a:sym typeface="Calibri"/>
                        </a:rPr>
                        <a:t>Consider a closed network to leverage all of the experts you know.</a:t>
                      </a:r>
                      <a:endParaRPr/>
                    </a:p>
                  </a:txBody>
                  <a:tcPr marL="91425" marR="91425" marT="91425" marB="91425"/>
                </a:tc>
                <a:tc>
                  <a:txBody>
                    <a:bodyPr/>
                    <a:lstStyle/>
                    <a:p>
                      <a:pPr marL="0" lvl="0" indent="0" algn="ctr" rtl="0">
                        <a:lnSpc>
                          <a:spcPct val="90000"/>
                        </a:lnSpc>
                        <a:spcBef>
                          <a:spcPts val="500"/>
                        </a:spcBef>
                        <a:spcAft>
                          <a:spcPts val="0"/>
                        </a:spcAft>
                        <a:buNone/>
                      </a:pPr>
                      <a:r>
                        <a:rPr lang="en-US" sz="1600">
                          <a:solidFill>
                            <a:schemeClr val="dk1"/>
                          </a:solidFill>
                          <a:latin typeface="Calibri"/>
                          <a:ea typeface="Calibri"/>
                          <a:cs typeface="Calibri"/>
                          <a:sym typeface="Calibri"/>
                        </a:rPr>
                        <a:t>Consider an open network to get career advice, learn about new roles, connect with potential employers.</a:t>
                      </a: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g1fdab2b44e3_0_24"/>
          <p:cNvSpPr txBox="1">
            <a:spLocks noGrp="1"/>
          </p:cNvSpPr>
          <p:nvPr>
            <p:ph type="title"/>
          </p:nvPr>
        </p:nvSpPr>
        <p:spPr>
          <a:xfrm>
            <a:off x="866452" y="927100"/>
            <a:ext cx="7740300" cy="7098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200">
                <a:solidFill>
                  <a:schemeClr val="lt1"/>
                </a:solidFill>
                <a:latin typeface="Century Gothic"/>
                <a:ea typeface="Century Gothic"/>
                <a:cs typeface="Century Gothic"/>
                <a:sym typeface="Century Gothic"/>
              </a:rPr>
              <a:t>Evaluating your Current Network</a:t>
            </a:r>
            <a:endParaRPr sz="3200">
              <a:solidFill>
                <a:schemeClr val="lt1"/>
              </a:solidFill>
              <a:latin typeface="Century Gothic"/>
              <a:ea typeface="Century Gothic"/>
              <a:cs typeface="Century Gothic"/>
              <a:sym typeface="Century Gothic"/>
            </a:endParaRPr>
          </a:p>
        </p:txBody>
      </p:sp>
      <p:sp>
        <p:nvSpPr>
          <p:cNvPr id="225" name="Google Shape;225;g1fdab2b44e3_0_24"/>
          <p:cNvSpPr txBox="1"/>
          <p:nvPr/>
        </p:nvSpPr>
        <p:spPr>
          <a:xfrm>
            <a:off x="569150" y="2526800"/>
            <a:ext cx="8334900" cy="4602255"/>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1000"/>
              </a:spcBef>
              <a:spcAft>
                <a:spcPts val="0"/>
              </a:spcAft>
              <a:buNone/>
            </a:pPr>
            <a:r>
              <a:rPr lang="en-US" sz="2800" dirty="0">
                <a:solidFill>
                  <a:schemeClr val="dk1"/>
                </a:solidFill>
              </a:rPr>
              <a:t>•</a:t>
            </a:r>
            <a:r>
              <a:rPr lang="en-US" sz="2800" dirty="0">
                <a:solidFill>
                  <a:schemeClr val="dk1"/>
                </a:solidFill>
                <a:latin typeface="Calibri"/>
                <a:ea typeface="Calibri"/>
                <a:cs typeface="Calibri"/>
                <a:sym typeface="Calibri"/>
              </a:rPr>
              <a:t>Your network bigger than you think!</a:t>
            </a:r>
            <a:endParaRPr sz="2800" dirty="0">
              <a:solidFill>
                <a:schemeClr val="dk1"/>
              </a:solidFill>
            </a:endParaRPr>
          </a:p>
          <a:p>
            <a:pPr marL="0" lvl="0" indent="0" algn="l" rtl="0">
              <a:lnSpc>
                <a:spcPct val="90000"/>
              </a:lnSpc>
              <a:spcBef>
                <a:spcPts val="1000"/>
              </a:spcBef>
              <a:spcAft>
                <a:spcPts val="0"/>
              </a:spcAft>
              <a:buNone/>
            </a:pPr>
            <a:r>
              <a:rPr lang="en-US" sz="2800" dirty="0">
                <a:solidFill>
                  <a:schemeClr val="dk1"/>
                </a:solidFill>
              </a:rPr>
              <a:t>•</a:t>
            </a:r>
            <a:r>
              <a:rPr lang="en-US" sz="2800" dirty="0">
                <a:solidFill>
                  <a:schemeClr val="dk1"/>
                </a:solidFill>
                <a:latin typeface="Calibri"/>
                <a:ea typeface="Calibri"/>
                <a:cs typeface="Calibri"/>
                <a:sym typeface="Calibri"/>
              </a:rPr>
              <a:t>It can include people from professional associations, meetings attended, grad school, student clubs, alumni associations, internships, teammates from current &amp; previous positions, volunteer groups, neighborhood activities, family, friends, social clubs, etc.</a:t>
            </a:r>
            <a:endParaRPr sz="2800" dirty="0">
              <a:solidFill>
                <a:schemeClr val="dk1"/>
              </a:solidFill>
            </a:endParaRPr>
          </a:p>
          <a:p>
            <a:pPr marL="0" lvl="0" indent="0" algn="l" rtl="0">
              <a:lnSpc>
                <a:spcPct val="90000"/>
              </a:lnSpc>
              <a:spcBef>
                <a:spcPts val="1000"/>
              </a:spcBef>
              <a:spcAft>
                <a:spcPts val="0"/>
              </a:spcAft>
              <a:buNone/>
            </a:pPr>
            <a:r>
              <a:rPr lang="en-US" sz="2800" dirty="0">
                <a:solidFill>
                  <a:schemeClr val="dk1"/>
                </a:solidFill>
              </a:rPr>
              <a:t>•</a:t>
            </a:r>
            <a:r>
              <a:rPr lang="en-US" sz="2800" dirty="0">
                <a:solidFill>
                  <a:schemeClr val="dk1"/>
                </a:solidFill>
                <a:latin typeface="Calibri"/>
                <a:ea typeface="Calibri"/>
                <a:cs typeface="Calibri"/>
                <a:sym typeface="Calibri"/>
              </a:rPr>
              <a:t>Does your current network work for you? Is it time to expand or diversify?</a:t>
            </a:r>
            <a:endParaRPr sz="2800" dirty="0">
              <a:solidFill>
                <a:schemeClr val="dk1"/>
              </a:solidFill>
              <a:latin typeface="Calibri"/>
              <a:ea typeface="Calibri"/>
              <a:cs typeface="Calibri"/>
              <a:sym typeface="Calibri"/>
            </a:endParaRPr>
          </a:p>
          <a:p>
            <a:pPr marL="0" lvl="0" indent="0" algn="l" rtl="0">
              <a:lnSpc>
                <a:spcPct val="90000"/>
              </a:lnSpc>
              <a:spcBef>
                <a:spcPts val="500"/>
              </a:spcBef>
              <a:spcAft>
                <a:spcPts val="0"/>
              </a:spcAft>
              <a:buNone/>
            </a:pPr>
            <a:endParaRPr sz="24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8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9"/>
        <p:cNvGrpSpPr/>
        <p:nvPr/>
      </p:nvGrpSpPr>
      <p:grpSpPr>
        <a:xfrm>
          <a:off x="0" y="0"/>
          <a:ext cx="0" cy="0"/>
          <a:chOff x="0" y="0"/>
          <a:chExt cx="0" cy="0"/>
        </a:xfrm>
      </p:grpSpPr>
      <p:sp>
        <p:nvSpPr>
          <p:cNvPr id="230" name="Google Shape;230;p10"/>
          <p:cNvSpPr txBox="1"/>
          <p:nvPr/>
        </p:nvSpPr>
        <p:spPr>
          <a:xfrm>
            <a:off x="0" y="0"/>
            <a:ext cx="9144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231" name="Google Shape;231;p10"/>
          <p:cNvSpPr/>
          <p:nvPr/>
        </p:nvSpPr>
        <p:spPr>
          <a:xfrm>
            <a:off x="6571059" y="1828800"/>
            <a:ext cx="211455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10"/>
          <p:cNvSpPr/>
          <p:nvPr/>
        </p:nvSpPr>
        <p:spPr>
          <a:xfrm>
            <a:off x="6571059" y="5870955"/>
            <a:ext cx="74295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3" name="Google Shape;233;p10"/>
          <p:cNvSpPr/>
          <p:nvPr/>
        </p:nvSpPr>
        <p:spPr>
          <a:xfrm>
            <a:off x="-1191" y="2667000"/>
            <a:ext cx="314325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10"/>
          <p:cNvSpPr/>
          <p:nvPr/>
        </p:nvSpPr>
        <p:spPr>
          <a:xfrm>
            <a:off x="-1587" y="1587"/>
            <a:ext cx="9144000" cy="6856412"/>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235" name="Google Shape;235;p10"/>
          <p:cNvSpPr txBox="1"/>
          <p:nvPr/>
        </p:nvSpPr>
        <p:spPr>
          <a:xfrm>
            <a:off x="7827962" y="0"/>
            <a:ext cx="514350" cy="1143000"/>
          </a:xfrm>
          <a:prstGeom prst="rect">
            <a:avLst/>
          </a:prstGeom>
          <a:solidFill>
            <a:schemeClr val="accent1"/>
          </a:solidFill>
          <a:ln>
            <a:noFill/>
          </a:ln>
          <a:effectLst>
            <a:outerShdw blurRad="63500" dist="25400" dir="540000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400" b="0" i="0" u="none">
              <a:solidFill>
                <a:srgbClr val="000000"/>
              </a:solidFill>
              <a:latin typeface="Arial"/>
              <a:ea typeface="Arial"/>
              <a:cs typeface="Arial"/>
              <a:sym typeface="Arial"/>
            </a:endParaRPr>
          </a:p>
        </p:txBody>
      </p:sp>
      <p:sp>
        <p:nvSpPr>
          <p:cNvPr id="236" name="Google Shape;236;p10"/>
          <p:cNvSpPr txBox="1">
            <a:spLocks noGrp="1"/>
          </p:cNvSpPr>
          <p:nvPr>
            <p:ph type="title"/>
          </p:nvPr>
        </p:nvSpPr>
        <p:spPr>
          <a:xfrm>
            <a:off x="6119812" y="1112837"/>
            <a:ext cx="2536825" cy="328295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SzPts val="1800"/>
              <a:buNone/>
            </a:pPr>
            <a:r>
              <a:rPr lang="en-US" sz="3400" b="0" i="0" u="none">
                <a:solidFill>
                  <a:srgbClr val="EBEBEB"/>
                </a:solidFill>
                <a:latin typeface="Century Gothic"/>
                <a:ea typeface="Century Gothic"/>
                <a:cs typeface="Century Gothic"/>
                <a:sym typeface="Century Gothic"/>
              </a:rPr>
              <a:t>Group Activities</a:t>
            </a:r>
            <a:endParaRPr/>
          </a:p>
        </p:txBody>
      </p:sp>
      <p:sp>
        <p:nvSpPr>
          <p:cNvPr id="237" name="Google Shape;237;p10"/>
          <p:cNvSpPr txBox="1"/>
          <p:nvPr/>
        </p:nvSpPr>
        <p:spPr>
          <a:xfrm>
            <a:off x="6119812" y="4591050"/>
            <a:ext cx="2536825" cy="115093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FFFFFF"/>
              </a:buClr>
              <a:buSzPts val="1300"/>
              <a:buFont typeface="Century Gothic"/>
              <a:buNone/>
            </a:pPr>
            <a:r>
              <a:rPr lang="en-US" sz="1300" b="0" i="0" u="none">
                <a:solidFill>
                  <a:srgbClr val="FFFFFF"/>
                </a:solidFill>
                <a:latin typeface="Century Gothic"/>
                <a:ea typeface="Century Gothic"/>
                <a:cs typeface="Century Gothic"/>
                <a:sym typeface="Century Gothic"/>
              </a:rPr>
              <a:t>Handouts for activities can be found in your workbook</a:t>
            </a:r>
            <a:endParaRPr/>
          </a:p>
        </p:txBody>
      </p:sp>
      <p:pic>
        <p:nvPicPr>
          <p:cNvPr id="238" name="Google Shape;238;p10" descr="Connections with solid fill"/>
          <p:cNvPicPr preferRelativeResize="0"/>
          <p:nvPr/>
        </p:nvPicPr>
        <p:blipFill rotWithShape="1">
          <a:blip r:embed="rId4">
            <a:alphaModFix/>
          </a:blip>
          <a:srcRect/>
          <a:stretch/>
        </p:blipFill>
        <p:spPr>
          <a:xfrm>
            <a:off x="1582419" y="1721581"/>
            <a:ext cx="4020240" cy="402024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g1fa50c215b1_1_0"/>
          <p:cNvSpPr txBox="1">
            <a:spLocks noGrp="1"/>
          </p:cNvSpPr>
          <p:nvPr>
            <p:ph type="title"/>
          </p:nvPr>
        </p:nvSpPr>
        <p:spPr>
          <a:xfrm>
            <a:off x="866441" y="927099"/>
            <a:ext cx="6345300" cy="7098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2600" dirty="0">
                <a:solidFill>
                  <a:schemeClr val="lt1"/>
                </a:solidFill>
                <a:latin typeface="Century Gothic"/>
                <a:ea typeface="Century Gothic"/>
                <a:cs typeface="Century Gothic"/>
                <a:sym typeface="Century Gothic"/>
              </a:rPr>
              <a:t>Activity 1 - Create your elevator pitch</a:t>
            </a:r>
            <a:endParaRPr sz="2600" dirty="0">
              <a:solidFill>
                <a:schemeClr val="lt1"/>
              </a:solidFill>
              <a:latin typeface="Century Gothic"/>
              <a:ea typeface="Century Gothic"/>
              <a:cs typeface="Century Gothic"/>
              <a:sym typeface="Century Gothic"/>
            </a:endParaRPr>
          </a:p>
        </p:txBody>
      </p:sp>
      <p:sp>
        <p:nvSpPr>
          <p:cNvPr id="245" name="Google Shape;245;g1fa50c215b1_1_0"/>
          <p:cNvSpPr txBox="1">
            <a:spLocks noGrp="1"/>
          </p:cNvSpPr>
          <p:nvPr>
            <p:ph type="body" idx="1"/>
          </p:nvPr>
        </p:nvSpPr>
        <p:spPr>
          <a:xfrm>
            <a:off x="866441" y="2320388"/>
            <a:ext cx="7503836" cy="4741594"/>
          </a:xfrm>
          <a:prstGeom prst="rect">
            <a:avLst/>
          </a:prstGeom>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1100"/>
              <a:buFont typeface="Arial"/>
              <a:buNone/>
            </a:pPr>
            <a:r>
              <a:rPr lang="en-US" sz="1800" dirty="0">
                <a:solidFill>
                  <a:schemeClr val="dk1"/>
                </a:solidFill>
                <a:latin typeface="Calibri"/>
                <a:ea typeface="Calibri"/>
                <a:cs typeface="Calibri"/>
                <a:sym typeface="Calibri"/>
              </a:rPr>
              <a:t>Scenario:  </a:t>
            </a:r>
            <a:endParaRPr sz="1800" dirty="0">
              <a:solidFill>
                <a:schemeClr val="dk1"/>
              </a:solidFill>
              <a:latin typeface="Calibri"/>
              <a:ea typeface="Calibri"/>
              <a:cs typeface="Calibri"/>
              <a:sym typeface="Calibri"/>
            </a:endParaRPr>
          </a:p>
          <a:p>
            <a:pPr marL="0" lvl="0" indent="457200" algn="l" rtl="0">
              <a:spcBef>
                <a:spcPts val="0"/>
              </a:spcBef>
              <a:spcAft>
                <a:spcPts val="0"/>
              </a:spcAft>
              <a:buClr>
                <a:schemeClr val="dk1"/>
              </a:buClr>
              <a:buSzPts val="1100"/>
              <a:buFont typeface="Arial"/>
              <a:buNone/>
            </a:pPr>
            <a:r>
              <a:rPr lang="en-US" sz="1800" dirty="0">
                <a:solidFill>
                  <a:schemeClr val="dk1"/>
                </a:solidFill>
                <a:latin typeface="Calibri"/>
                <a:ea typeface="Calibri"/>
                <a:cs typeface="Calibri"/>
                <a:sym typeface="Calibri"/>
              </a:rPr>
              <a:t>□ Professional Meeting</a:t>
            </a:r>
            <a:endParaRPr sz="18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800" dirty="0">
                <a:solidFill>
                  <a:schemeClr val="dk1"/>
                </a:solidFill>
                <a:latin typeface="Calibri"/>
                <a:ea typeface="Calibri"/>
                <a:cs typeface="Calibri"/>
                <a:sym typeface="Calibri"/>
              </a:rPr>
              <a:t>	□ Job Interview</a:t>
            </a:r>
            <a:endParaRPr sz="18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800" dirty="0">
                <a:solidFill>
                  <a:schemeClr val="dk1"/>
                </a:solidFill>
                <a:latin typeface="Calibri"/>
                <a:ea typeface="Calibri"/>
                <a:cs typeface="Calibri"/>
                <a:sym typeface="Calibri"/>
              </a:rPr>
              <a:t>	□ Social Setting</a:t>
            </a:r>
            <a:endParaRPr sz="18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342900" algn="l" rtl="0">
              <a:lnSpc>
                <a:spcPct val="107916"/>
              </a:lnSpc>
              <a:spcBef>
                <a:spcPts val="0"/>
              </a:spcBef>
              <a:spcAft>
                <a:spcPts val="0"/>
              </a:spcAft>
              <a:buClr>
                <a:schemeClr val="dk1"/>
              </a:buClr>
              <a:buSzPts val="1800"/>
              <a:buFont typeface="Calibri"/>
              <a:buAutoNum type="arabicPeriod"/>
            </a:pPr>
            <a:r>
              <a:rPr lang="en-US" sz="1800" dirty="0">
                <a:solidFill>
                  <a:schemeClr val="dk1"/>
                </a:solidFill>
                <a:latin typeface="Calibri"/>
                <a:ea typeface="Calibri"/>
                <a:cs typeface="Calibri"/>
                <a:sym typeface="Calibri"/>
              </a:rPr>
              <a:t>Greeting.  Your Name.</a:t>
            </a:r>
            <a:endParaRPr sz="1800" dirty="0">
              <a:solidFill>
                <a:schemeClr val="dk1"/>
              </a:solidFill>
              <a:latin typeface="Calibri"/>
              <a:ea typeface="Calibri"/>
              <a:cs typeface="Calibri"/>
              <a:sym typeface="Calibri"/>
            </a:endParaRPr>
          </a:p>
          <a:p>
            <a:pPr marL="457200" lvl="0" indent="-342900" algn="l" rtl="0">
              <a:lnSpc>
                <a:spcPct val="107916"/>
              </a:lnSpc>
              <a:spcBef>
                <a:spcPts val="0"/>
              </a:spcBef>
              <a:spcAft>
                <a:spcPts val="0"/>
              </a:spcAft>
              <a:buClr>
                <a:schemeClr val="dk1"/>
              </a:buClr>
              <a:buSzPts val="1800"/>
              <a:buFont typeface="Calibri"/>
              <a:buAutoNum type="arabicPeriod"/>
            </a:pPr>
            <a:r>
              <a:rPr lang="en-US" sz="1800" dirty="0">
                <a:solidFill>
                  <a:schemeClr val="dk1"/>
                </a:solidFill>
                <a:latin typeface="Calibri"/>
                <a:ea typeface="Calibri"/>
                <a:cs typeface="Calibri"/>
                <a:sym typeface="Calibri"/>
              </a:rPr>
              <a:t>Past.  Background, previous work, anything relevant to this conversation. </a:t>
            </a:r>
            <a:endParaRPr sz="1800" dirty="0">
              <a:solidFill>
                <a:schemeClr val="dk1"/>
              </a:solidFill>
              <a:latin typeface="Calibri"/>
              <a:ea typeface="Calibri"/>
              <a:cs typeface="Calibri"/>
              <a:sym typeface="Calibri"/>
            </a:endParaRPr>
          </a:p>
          <a:p>
            <a:pPr marL="457200" lvl="0" indent="-342900" algn="l" rtl="0">
              <a:lnSpc>
                <a:spcPct val="107916"/>
              </a:lnSpc>
              <a:spcBef>
                <a:spcPts val="0"/>
              </a:spcBef>
              <a:spcAft>
                <a:spcPts val="0"/>
              </a:spcAft>
              <a:buClr>
                <a:schemeClr val="dk1"/>
              </a:buClr>
              <a:buSzPts val="1800"/>
              <a:buFont typeface="Calibri"/>
              <a:buAutoNum type="arabicPeriod"/>
            </a:pPr>
            <a:r>
              <a:rPr lang="en-US" sz="1800" dirty="0">
                <a:solidFill>
                  <a:schemeClr val="dk1"/>
                </a:solidFill>
                <a:latin typeface="Calibri"/>
                <a:ea typeface="Calibri"/>
                <a:cs typeface="Calibri"/>
                <a:sym typeface="Calibri"/>
              </a:rPr>
              <a:t>Present.  Current position, program, project, work.</a:t>
            </a:r>
            <a:endParaRPr sz="1800" dirty="0">
              <a:solidFill>
                <a:schemeClr val="dk1"/>
              </a:solidFill>
              <a:latin typeface="Calibri"/>
              <a:ea typeface="Calibri"/>
              <a:cs typeface="Calibri"/>
              <a:sym typeface="Calibri"/>
            </a:endParaRPr>
          </a:p>
          <a:p>
            <a:pPr marL="457200" lvl="0" indent="-342900" algn="l" rtl="0">
              <a:lnSpc>
                <a:spcPct val="107916"/>
              </a:lnSpc>
              <a:spcBef>
                <a:spcPts val="0"/>
              </a:spcBef>
              <a:spcAft>
                <a:spcPts val="0"/>
              </a:spcAft>
              <a:buClr>
                <a:schemeClr val="dk1"/>
              </a:buClr>
              <a:buSzPts val="1800"/>
              <a:buFont typeface="Calibri"/>
              <a:buAutoNum type="arabicPeriod"/>
            </a:pPr>
            <a:r>
              <a:rPr lang="en-US" sz="1800" dirty="0">
                <a:solidFill>
                  <a:schemeClr val="dk1"/>
                </a:solidFill>
                <a:latin typeface="Calibri"/>
                <a:ea typeface="Calibri"/>
                <a:cs typeface="Calibri"/>
                <a:sym typeface="Calibri"/>
              </a:rPr>
              <a:t>Future.  What you’re doing next. </a:t>
            </a:r>
            <a:endParaRPr sz="1800" dirty="0">
              <a:solidFill>
                <a:schemeClr val="dk1"/>
              </a:solidFill>
              <a:latin typeface="Calibri"/>
              <a:ea typeface="Calibri"/>
              <a:cs typeface="Calibri"/>
              <a:sym typeface="Calibri"/>
            </a:endParaRPr>
          </a:p>
          <a:p>
            <a:pPr marL="457200" lvl="0" indent="-342900" algn="l" rtl="0">
              <a:lnSpc>
                <a:spcPct val="107916"/>
              </a:lnSpc>
              <a:spcBef>
                <a:spcPts val="0"/>
              </a:spcBef>
              <a:spcAft>
                <a:spcPts val="0"/>
              </a:spcAft>
              <a:buClr>
                <a:schemeClr val="dk1"/>
              </a:buClr>
              <a:buSzPts val="1800"/>
              <a:buFont typeface="Calibri"/>
              <a:buAutoNum type="arabicPeriod"/>
            </a:pPr>
            <a:r>
              <a:rPr lang="en-US" sz="1800" dirty="0">
                <a:solidFill>
                  <a:schemeClr val="dk1"/>
                </a:solidFill>
                <a:latin typeface="Calibri"/>
                <a:ea typeface="Calibri"/>
                <a:cs typeface="Calibri"/>
                <a:sym typeface="Calibri"/>
              </a:rPr>
              <a:t>The problem at hand, why it matters, potential solutions, benefits of that solution.  Remember the “big picture.”</a:t>
            </a:r>
            <a:endParaRPr sz="1800" dirty="0">
              <a:solidFill>
                <a:schemeClr val="dk1"/>
              </a:solidFill>
              <a:latin typeface="Calibri"/>
              <a:ea typeface="Calibri"/>
              <a:cs typeface="Calibri"/>
              <a:sym typeface="Calibri"/>
            </a:endParaRPr>
          </a:p>
          <a:p>
            <a:pPr marL="0" lvl="0" indent="0" algn="l" rtl="0">
              <a:lnSpc>
                <a:spcPct val="107916"/>
              </a:lnSpc>
              <a:spcBef>
                <a:spcPts val="800"/>
              </a:spcBef>
              <a:spcAft>
                <a:spcPts val="800"/>
              </a:spcAft>
              <a:buNone/>
            </a:pPr>
            <a:r>
              <a:rPr lang="en-US" sz="1800" dirty="0">
                <a:solidFill>
                  <a:schemeClr val="dk1"/>
                </a:solidFill>
                <a:latin typeface="Calibri"/>
                <a:ea typeface="Calibri"/>
                <a:cs typeface="Calibri"/>
                <a:sym typeface="Calibri"/>
              </a:rPr>
              <a:t>Total time - 15 minutes (individual pitches should be 2 min)</a:t>
            </a:r>
          </a:p>
          <a:p>
            <a:pPr marL="0" lvl="0" indent="0" algn="l" rtl="0">
              <a:lnSpc>
                <a:spcPct val="107916"/>
              </a:lnSpc>
              <a:spcBef>
                <a:spcPts val="800"/>
              </a:spcBef>
              <a:spcAft>
                <a:spcPts val="800"/>
              </a:spcAft>
              <a:buNone/>
            </a:pPr>
            <a:r>
              <a:rPr lang="en-US" sz="1800" dirty="0">
                <a:solidFill>
                  <a:srgbClr val="FF0000"/>
                </a:solidFill>
                <a:latin typeface="Calibri"/>
                <a:ea typeface="Calibri"/>
                <a:cs typeface="Calibri"/>
                <a:sym typeface="Calibri"/>
              </a:rPr>
              <a:t>Discuss openly with your group!</a:t>
            </a:r>
            <a:endParaRPr sz="1800" dirty="0">
              <a:solidFill>
                <a:srgbClr val="FF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B066577-2349-B20D-B04F-7CEA9C36F687}"/>
              </a:ext>
            </a:extLst>
          </p:cNvPr>
          <p:cNvSpPr>
            <a:spLocks noGrp="1"/>
          </p:cNvSpPr>
          <p:nvPr>
            <p:ph type="body" idx="1"/>
          </p:nvPr>
        </p:nvSpPr>
        <p:spPr/>
        <p:txBody>
          <a:bodyPr/>
          <a:lstStyle/>
          <a:p>
            <a:r>
              <a:rPr lang="en-US" dirty="0"/>
              <a:t>Make eye contact</a:t>
            </a:r>
          </a:p>
          <a:p>
            <a:r>
              <a:rPr lang="en-US" dirty="0"/>
              <a:t>Smile</a:t>
            </a:r>
          </a:p>
          <a:p>
            <a:r>
              <a:rPr lang="en-US" dirty="0"/>
              <a:t>Engage</a:t>
            </a:r>
          </a:p>
          <a:p>
            <a:r>
              <a:rPr lang="en-US" dirty="0"/>
              <a:t>Handshake </a:t>
            </a:r>
          </a:p>
          <a:p>
            <a:pPr lvl="1"/>
            <a:r>
              <a:rPr lang="en-US" dirty="0"/>
              <a:t>Nod, bow, other gesture</a:t>
            </a:r>
          </a:p>
          <a:p>
            <a:r>
              <a:rPr lang="en-US" dirty="0"/>
              <a:t>Welcome new people into your conversation</a:t>
            </a:r>
          </a:p>
          <a:p>
            <a:r>
              <a:rPr lang="en-US" dirty="0"/>
              <a:t>Make the connection, introduce others</a:t>
            </a:r>
          </a:p>
        </p:txBody>
      </p:sp>
      <p:sp>
        <p:nvSpPr>
          <p:cNvPr id="4" name="Google Shape;244;g1fa50c215b1_1_0">
            <a:extLst>
              <a:ext uri="{FF2B5EF4-FFF2-40B4-BE49-F238E27FC236}">
                <a16:creationId xmlns:a16="http://schemas.microsoft.com/office/drawing/2014/main" id="{60C80F02-6AC7-0132-A631-B0E25A8E321A}"/>
              </a:ext>
            </a:extLst>
          </p:cNvPr>
          <p:cNvSpPr txBox="1">
            <a:spLocks/>
          </p:cNvSpPr>
          <p:nvPr/>
        </p:nvSpPr>
        <p:spPr>
          <a:xfrm>
            <a:off x="866441" y="927099"/>
            <a:ext cx="6345300" cy="7098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1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US" sz="2600" dirty="0">
                <a:solidFill>
                  <a:schemeClr val="lt1"/>
                </a:solidFill>
                <a:latin typeface="Century Gothic"/>
                <a:ea typeface="Century Gothic"/>
                <a:cs typeface="Century Gothic"/>
                <a:sym typeface="Century Gothic"/>
              </a:rPr>
              <a:t>Networking Tips</a:t>
            </a:r>
          </a:p>
        </p:txBody>
      </p:sp>
    </p:spTree>
    <p:extLst>
      <p:ext uri="{BB962C8B-B14F-4D97-AF65-F5344CB8AC3E}">
        <p14:creationId xmlns:p14="http://schemas.microsoft.com/office/powerpoint/2010/main" val="13713759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g1fa50c215b1_1_6"/>
          <p:cNvSpPr txBox="1">
            <a:spLocks noGrp="1"/>
          </p:cNvSpPr>
          <p:nvPr>
            <p:ph type="title"/>
          </p:nvPr>
        </p:nvSpPr>
        <p:spPr>
          <a:xfrm>
            <a:off x="866451" y="927100"/>
            <a:ext cx="6821400" cy="7098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2600">
                <a:solidFill>
                  <a:schemeClr val="lt1"/>
                </a:solidFill>
                <a:latin typeface="Century Gothic"/>
                <a:ea typeface="Century Gothic"/>
                <a:cs typeface="Century Gothic"/>
                <a:sym typeface="Century Gothic"/>
              </a:rPr>
              <a:t>Activity 2 - Practice your elevator pitch</a:t>
            </a:r>
            <a:endParaRPr sz="2600">
              <a:solidFill>
                <a:schemeClr val="lt1"/>
              </a:solidFill>
              <a:latin typeface="Century Gothic"/>
              <a:ea typeface="Century Gothic"/>
              <a:cs typeface="Century Gothic"/>
              <a:sym typeface="Century Gothic"/>
            </a:endParaRPr>
          </a:p>
        </p:txBody>
      </p:sp>
      <p:sp>
        <p:nvSpPr>
          <p:cNvPr id="252" name="Google Shape;252;g1fa50c215b1_1_6"/>
          <p:cNvSpPr txBox="1">
            <a:spLocks noGrp="1"/>
          </p:cNvSpPr>
          <p:nvPr>
            <p:ph type="body" idx="1"/>
          </p:nvPr>
        </p:nvSpPr>
        <p:spPr>
          <a:xfrm>
            <a:off x="866441" y="2377440"/>
            <a:ext cx="6345300" cy="4480560"/>
          </a:xfrm>
          <a:prstGeom prst="rect">
            <a:avLst/>
          </a:prstGeom>
        </p:spPr>
        <p:txBody>
          <a:bodyPr spcFirstLastPara="1" wrap="square" lIns="91425" tIns="45700" rIns="91425" bIns="45700" anchor="t" anchorCtr="0">
            <a:normAutofit/>
          </a:bodyPr>
          <a:lstStyle/>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342900" algn="l" rtl="0">
              <a:lnSpc>
                <a:spcPct val="107916"/>
              </a:lnSpc>
              <a:spcBef>
                <a:spcPts val="0"/>
              </a:spcBef>
              <a:spcAft>
                <a:spcPts val="0"/>
              </a:spcAft>
              <a:buClr>
                <a:schemeClr val="dk1"/>
              </a:buClr>
              <a:buSzPts val="1800"/>
              <a:buFont typeface="Calibri"/>
              <a:buAutoNum type="arabicPeriod"/>
            </a:pPr>
            <a:r>
              <a:rPr lang="en-US" sz="1800" dirty="0">
                <a:solidFill>
                  <a:schemeClr val="dk1"/>
                </a:solidFill>
                <a:latin typeface="Calibri"/>
                <a:ea typeface="Calibri"/>
                <a:cs typeface="Calibri"/>
                <a:sym typeface="Calibri"/>
              </a:rPr>
              <a:t>Work in groups of 2.</a:t>
            </a:r>
            <a:endParaRPr sz="1800" dirty="0">
              <a:solidFill>
                <a:schemeClr val="dk1"/>
              </a:solidFill>
              <a:latin typeface="Calibri"/>
              <a:ea typeface="Calibri"/>
              <a:cs typeface="Calibri"/>
              <a:sym typeface="Calibri"/>
            </a:endParaRPr>
          </a:p>
          <a:p>
            <a:pPr marL="457200" lvl="0" indent="-342900" algn="l" rtl="0">
              <a:lnSpc>
                <a:spcPct val="107916"/>
              </a:lnSpc>
              <a:spcBef>
                <a:spcPts val="0"/>
              </a:spcBef>
              <a:spcAft>
                <a:spcPts val="0"/>
              </a:spcAft>
              <a:buClr>
                <a:schemeClr val="dk1"/>
              </a:buClr>
              <a:buSzPts val="1800"/>
              <a:buFont typeface="Calibri"/>
              <a:buAutoNum type="arabicPeriod"/>
            </a:pPr>
            <a:r>
              <a:rPr lang="en-US" sz="1800" dirty="0">
                <a:solidFill>
                  <a:schemeClr val="dk1"/>
                </a:solidFill>
                <a:latin typeface="Calibri"/>
                <a:ea typeface="Calibri"/>
                <a:cs typeface="Calibri"/>
                <a:sym typeface="Calibri"/>
              </a:rPr>
              <a:t>Consider having your partner video you on your phone for later self-analysis (virtual workbook). </a:t>
            </a:r>
            <a:endParaRPr sz="1800" dirty="0">
              <a:solidFill>
                <a:schemeClr val="dk1"/>
              </a:solidFill>
              <a:latin typeface="Calibri"/>
              <a:ea typeface="Calibri"/>
              <a:cs typeface="Calibri"/>
              <a:sym typeface="Calibri"/>
            </a:endParaRPr>
          </a:p>
          <a:p>
            <a:pPr marL="457200" lvl="0" indent="-342900" algn="l" rtl="0">
              <a:lnSpc>
                <a:spcPct val="107916"/>
              </a:lnSpc>
              <a:spcBef>
                <a:spcPts val="0"/>
              </a:spcBef>
              <a:spcAft>
                <a:spcPts val="0"/>
              </a:spcAft>
              <a:buClr>
                <a:schemeClr val="dk1"/>
              </a:buClr>
              <a:buSzPts val="1800"/>
              <a:buFont typeface="Calibri"/>
              <a:buAutoNum type="arabicPeriod"/>
            </a:pPr>
            <a:r>
              <a:rPr lang="en-US" sz="1800" dirty="0">
                <a:solidFill>
                  <a:schemeClr val="dk1"/>
                </a:solidFill>
                <a:latin typeface="Calibri"/>
                <a:ea typeface="Calibri"/>
                <a:cs typeface="Calibri"/>
                <a:sym typeface="Calibri"/>
              </a:rPr>
              <a:t>Partner will provide feedback.  Option: practice later and use the feedback worksheet (virtual workbook).</a:t>
            </a:r>
          </a:p>
          <a:p>
            <a:pPr marL="114300" indent="0">
              <a:lnSpc>
                <a:spcPct val="107916"/>
              </a:lnSpc>
              <a:spcBef>
                <a:spcPts val="600"/>
              </a:spcBef>
              <a:buClr>
                <a:schemeClr val="dk1"/>
              </a:buClr>
              <a:buSzPts val="1800"/>
              <a:buNone/>
            </a:pPr>
            <a:r>
              <a:rPr lang="en-US" sz="1800" dirty="0">
                <a:solidFill>
                  <a:schemeClr val="dk1"/>
                </a:solidFill>
                <a:latin typeface="Calibri"/>
                <a:ea typeface="Calibri"/>
                <a:cs typeface="Calibri"/>
                <a:sym typeface="Calibri"/>
              </a:rPr>
              <a:t>Total time - 10 minutes</a:t>
            </a:r>
          </a:p>
          <a:p>
            <a:pPr marL="114300" indent="0">
              <a:lnSpc>
                <a:spcPct val="107916"/>
              </a:lnSpc>
              <a:spcBef>
                <a:spcPts val="0"/>
              </a:spcBef>
              <a:buClr>
                <a:schemeClr val="dk1"/>
              </a:buClr>
              <a:buSzPts val="1800"/>
              <a:buNone/>
            </a:pPr>
            <a:endParaRPr lang="en-US" sz="1800" dirty="0">
              <a:solidFill>
                <a:schemeClr val="dk1"/>
              </a:solidFill>
              <a:latin typeface="Calibri"/>
              <a:ea typeface="Calibri"/>
              <a:cs typeface="Calibri"/>
              <a:sym typeface="Calibri"/>
            </a:endParaRPr>
          </a:p>
          <a:p>
            <a:pPr marL="0" lvl="0" indent="0" algn="l" rtl="0">
              <a:lnSpc>
                <a:spcPct val="107916"/>
              </a:lnSpc>
              <a:spcBef>
                <a:spcPts val="800"/>
              </a:spcBef>
              <a:spcAft>
                <a:spcPts val="800"/>
              </a:spcAft>
              <a:buNone/>
            </a:pPr>
            <a:endParaRPr lang="en-US" sz="1800" dirty="0">
              <a:solidFill>
                <a:schemeClr val="dk1"/>
              </a:solidFill>
              <a:latin typeface="Calibri"/>
              <a:ea typeface="Calibri"/>
              <a:cs typeface="Calibri"/>
              <a:sym typeface="Calibri"/>
            </a:endParaRPr>
          </a:p>
        </p:txBody>
      </p:sp>
      <p:sp>
        <p:nvSpPr>
          <p:cNvPr id="2" name="Google Shape;252;g1fa50c215b1_1_6">
            <a:extLst>
              <a:ext uri="{FF2B5EF4-FFF2-40B4-BE49-F238E27FC236}">
                <a16:creationId xmlns:a16="http://schemas.microsoft.com/office/drawing/2014/main" id="{97D2F87B-EB3E-AA78-66D5-4865ECBFD961}"/>
              </a:ext>
            </a:extLst>
          </p:cNvPr>
          <p:cNvSpPr txBox="1">
            <a:spLocks/>
          </p:cNvSpPr>
          <p:nvPr/>
        </p:nvSpPr>
        <p:spPr>
          <a:xfrm>
            <a:off x="866441" y="4607951"/>
            <a:ext cx="6345300" cy="187725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20040" algn="l" rtl="0">
              <a:lnSpc>
                <a:spcPct val="100000"/>
              </a:lnSpc>
              <a:spcBef>
                <a:spcPts val="1000"/>
              </a:spcBef>
              <a:spcAft>
                <a:spcPts val="0"/>
              </a:spcAft>
              <a:buClr>
                <a:srgbClr val="000000"/>
              </a:buClr>
              <a:buSzPts val="1440"/>
              <a:buFont typeface="Arial"/>
              <a:buChar char="►"/>
              <a:defRPr sz="1400" b="0" i="0" u="none" strike="noStrike" cap="none">
                <a:solidFill>
                  <a:srgbClr val="000000"/>
                </a:solidFill>
                <a:latin typeface="Arial"/>
                <a:ea typeface="Arial"/>
                <a:cs typeface="Arial"/>
                <a:sym typeface="Arial"/>
              </a:defRPr>
            </a:lvl1pPr>
            <a:lvl2pPr marL="914400" marR="0" lvl="1" indent="-320040" algn="l" rtl="0">
              <a:lnSpc>
                <a:spcPct val="100000"/>
              </a:lnSpc>
              <a:spcBef>
                <a:spcPts val="1000"/>
              </a:spcBef>
              <a:spcAft>
                <a:spcPts val="0"/>
              </a:spcAft>
              <a:buClr>
                <a:srgbClr val="000000"/>
              </a:buClr>
              <a:buSzPts val="1440"/>
              <a:buFont typeface="Arial"/>
              <a:buChar char="►"/>
              <a:defRPr sz="1400" b="0" i="0" u="none" strike="noStrike" cap="none">
                <a:solidFill>
                  <a:srgbClr val="000000"/>
                </a:solidFill>
                <a:latin typeface="Arial"/>
                <a:ea typeface="Arial"/>
                <a:cs typeface="Arial"/>
                <a:sym typeface="Arial"/>
              </a:defRPr>
            </a:lvl2pPr>
            <a:lvl3pPr marL="1371600" marR="0" lvl="2" indent="-320039" algn="l" rtl="0">
              <a:lnSpc>
                <a:spcPct val="100000"/>
              </a:lnSpc>
              <a:spcBef>
                <a:spcPts val="1000"/>
              </a:spcBef>
              <a:spcAft>
                <a:spcPts val="0"/>
              </a:spcAft>
              <a:buClr>
                <a:srgbClr val="000000"/>
              </a:buClr>
              <a:buSzPts val="1440"/>
              <a:buFont typeface="Arial"/>
              <a:buChar char="►"/>
              <a:defRPr sz="1400" b="0" i="0" u="none" strike="noStrike" cap="none">
                <a:solidFill>
                  <a:srgbClr val="000000"/>
                </a:solidFill>
                <a:latin typeface="Arial"/>
                <a:ea typeface="Arial"/>
                <a:cs typeface="Arial"/>
                <a:sym typeface="Arial"/>
              </a:defRPr>
            </a:lvl3pPr>
            <a:lvl4pPr marL="1828800" marR="0" lvl="3" indent="-320039" algn="l" rtl="0">
              <a:lnSpc>
                <a:spcPct val="100000"/>
              </a:lnSpc>
              <a:spcBef>
                <a:spcPts val="1000"/>
              </a:spcBef>
              <a:spcAft>
                <a:spcPts val="0"/>
              </a:spcAft>
              <a:buClr>
                <a:srgbClr val="000000"/>
              </a:buClr>
              <a:buSzPts val="1440"/>
              <a:buFont typeface="Arial"/>
              <a:buChar char="►"/>
              <a:defRPr sz="1400" b="0" i="0" u="none" strike="noStrike" cap="none">
                <a:solidFill>
                  <a:srgbClr val="000000"/>
                </a:solidFill>
                <a:latin typeface="Arial"/>
                <a:ea typeface="Arial"/>
                <a:cs typeface="Arial"/>
                <a:sym typeface="Arial"/>
              </a:defRPr>
            </a:lvl4pPr>
            <a:lvl5pPr marL="2286000" marR="0" lvl="4" indent="-320039" algn="l" rtl="0">
              <a:lnSpc>
                <a:spcPct val="100000"/>
              </a:lnSpc>
              <a:spcBef>
                <a:spcPts val="1000"/>
              </a:spcBef>
              <a:spcAft>
                <a:spcPts val="0"/>
              </a:spcAft>
              <a:buClr>
                <a:srgbClr val="000000"/>
              </a:buClr>
              <a:buSzPts val="1440"/>
              <a:buFont typeface="Arial"/>
              <a:buChar char="►"/>
              <a:defRPr sz="1400" b="0" i="0" u="none" strike="noStrike" cap="none">
                <a:solidFill>
                  <a:srgbClr val="000000"/>
                </a:solidFill>
                <a:latin typeface="Arial"/>
                <a:ea typeface="Arial"/>
                <a:cs typeface="Arial"/>
                <a:sym typeface="Arial"/>
              </a:defRPr>
            </a:lvl5pPr>
            <a:lvl6pPr marL="2743200" marR="0" lvl="5" indent="-320039" algn="l" rtl="0">
              <a:lnSpc>
                <a:spcPct val="100000"/>
              </a:lnSpc>
              <a:spcBef>
                <a:spcPts val="1000"/>
              </a:spcBef>
              <a:spcAft>
                <a:spcPts val="0"/>
              </a:spcAft>
              <a:buClr>
                <a:srgbClr val="000000"/>
              </a:buClr>
              <a:buSzPts val="1440"/>
              <a:buFont typeface="Arial"/>
              <a:buChar char="►"/>
              <a:defRPr sz="1400" b="0" i="0" u="none" strike="noStrike" cap="none">
                <a:solidFill>
                  <a:srgbClr val="000000"/>
                </a:solidFill>
                <a:latin typeface="Arial"/>
                <a:ea typeface="Arial"/>
                <a:cs typeface="Arial"/>
                <a:sym typeface="Arial"/>
              </a:defRPr>
            </a:lvl6pPr>
            <a:lvl7pPr marL="3200400" marR="0" lvl="6" indent="-320039" algn="l" rtl="0">
              <a:lnSpc>
                <a:spcPct val="100000"/>
              </a:lnSpc>
              <a:spcBef>
                <a:spcPts val="1000"/>
              </a:spcBef>
              <a:spcAft>
                <a:spcPts val="0"/>
              </a:spcAft>
              <a:buClr>
                <a:srgbClr val="000000"/>
              </a:buClr>
              <a:buSzPts val="1440"/>
              <a:buFont typeface="Arial"/>
              <a:buChar char="►"/>
              <a:defRPr sz="1400" b="0" i="0" u="none" strike="noStrike" cap="none">
                <a:solidFill>
                  <a:srgbClr val="000000"/>
                </a:solidFill>
                <a:latin typeface="Arial"/>
                <a:ea typeface="Arial"/>
                <a:cs typeface="Arial"/>
                <a:sym typeface="Arial"/>
              </a:defRPr>
            </a:lvl7pPr>
            <a:lvl8pPr marL="3657600" marR="0" lvl="7" indent="-320040" algn="l" rtl="0">
              <a:lnSpc>
                <a:spcPct val="100000"/>
              </a:lnSpc>
              <a:spcBef>
                <a:spcPts val="1000"/>
              </a:spcBef>
              <a:spcAft>
                <a:spcPts val="0"/>
              </a:spcAft>
              <a:buClr>
                <a:srgbClr val="000000"/>
              </a:buClr>
              <a:buSzPts val="1440"/>
              <a:buFont typeface="Arial"/>
              <a:buChar char="►"/>
              <a:defRPr sz="1400" b="0" i="0" u="none" strike="noStrike" cap="none">
                <a:solidFill>
                  <a:srgbClr val="000000"/>
                </a:solidFill>
                <a:latin typeface="Arial"/>
                <a:ea typeface="Arial"/>
                <a:cs typeface="Arial"/>
                <a:sym typeface="Arial"/>
              </a:defRPr>
            </a:lvl8pPr>
            <a:lvl9pPr marL="4114800" marR="0" lvl="8" indent="-320040" algn="l" rtl="0">
              <a:lnSpc>
                <a:spcPct val="100000"/>
              </a:lnSpc>
              <a:spcBef>
                <a:spcPts val="1000"/>
              </a:spcBef>
              <a:spcAft>
                <a:spcPts val="0"/>
              </a:spcAft>
              <a:buClr>
                <a:srgbClr val="000000"/>
              </a:buClr>
              <a:buSzPts val="1440"/>
              <a:buFont typeface="Arial"/>
              <a:buChar char="►"/>
              <a:defRPr sz="1400" b="0" i="0" u="none" strike="noStrike" cap="none">
                <a:solidFill>
                  <a:srgbClr val="000000"/>
                </a:solidFill>
                <a:latin typeface="Arial"/>
                <a:ea typeface="Arial"/>
                <a:cs typeface="Arial"/>
                <a:sym typeface="Arial"/>
              </a:defRPr>
            </a:lvl9pPr>
          </a:lstStyle>
          <a:p>
            <a:pPr marL="114300" indent="0">
              <a:lnSpc>
                <a:spcPct val="107916"/>
              </a:lnSpc>
              <a:spcBef>
                <a:spcPts val="0"/>
              </a:spcBef>
              <a:buClr>
                <a:schemeClr val="dk1"/>
              </a:buClr>
              <a:buSzPts val="1800"/>
              <a:buFont typeface="Arial"/>
              <a:buNone/>
            </a:pPr>
            <a:endParaRPr lang="en-US" sz="1800" dirty="0">
              <a:solidFill>
                <a:schemeClr val="dk1"/>
              </a:solidFill>
              <a:latin typeface="Calibri"/>
              <a:ea typeface="Calibri"/>
              <a:cs typeface="Calibri"/>
              <a:sym typeface="Calibri"/>
            </a:endParaRPr>
          </a:p>
          <a:p>
            <a:pPr indent="-342900">
              <a:lnSpc>
                <a:spcPct val="107916"/>
              </a:lnSpc>
              <a:spcBef>
                <a:spcPts val="0"/>
              </a:spcBef>
              <a:buClr>
                <a:schemeClr val="dk1"/>
              </a:buClr>
              <a:buSzPts val="1800"/>
              <a:buFont typeface="Calibri"/>
              <a:buAutoNum type="arabicPeriod"/>
            </a:pPr>
            <a:r>
              <a:rPr lang="en-US" sz="1800" dirty="0">
                <a:solidFill>
                  <a:schemeClr val="dk1"/>
                </a:solidFill>
                <a:latin typeface="Calibri"/>
                <a:ea typeface="Calibri"/>
                <a:cs typeface="Calibri"/>
                <a:sym typeface="Calibri"/>
              </a:rPr>
              <a:t>Combine 2 groups to total 4 people.</a:t>
            </a:r>
          </a:p>
          <a:p>
            <a:pPr indent="-342900">
              <a:lnSpc>
                <a:spcPct val="107916"/>
              </a:lnSpc>
              <a:spcBef>
                <a:spcPts val="0"/>
              </a:spcBef>
              <a:buClr>
                <a:schemeClr val="dk1"/>
              </a:buClr>
              <a:buSzPts val="1800"/>
              <a:buFont typeface="Calibri"/>
              <a:buAutoNum type="arabicPeriod"/>
            </a:pPr>
            <a:r>
              <a:rPr lang="en-US" sz="1800" dirty="0">
                <a:solidFill>
                  <a:schemeClr val="dk1"/>
                </a:solidFill>
                <a:latin typeface="Calibri"/>
                <a:ea typeface="Calibri"/>
                <a:cs typeface="Calibri"/>
                <a:sym typeface="Calibri"/>
              </a:rPr>
              <a:t>Make your pitch.</a:t>
            </a:r>
          </a:p>
          <a:p>
            <a:pPr indent="-342900">
              <a:lnSpc>
                <a:spcPct val="107916"/>
              </a:lnSpc>
              <a:spcBef>
                <a:spcPts val="0"/>
              </a:spcBef>
              <a:buClr>
                <a:schemeClr val="dk1"/>
              </a:buClr>
              <a:buSzPts val="1800"/>
              <a:buFont typeface="Calibri"/>
              <a:buAutoNum type="arabicPeriod"/>
            </a:pPr>
            <a:r>
              <a:rPr lang="en-US" sz="1800" dirty="0">
                <a:solidFill>
                  <a:schemeClr val="dk1"/>
                </a:solidFill>
                <a:latin typeface="Calibri"/>
                <a:ea typeface="Calibri"/>
                <a:cs typeface="Calibri"/>
                <a:sym typeface="Calibri"/>
              </a:rPr>
              <a:t>Introduce your partner to new group members.</a:t>
            </a:r>
          </a:p>
          <a:p>
            <a:pPr marL="0" indent="0">
              <a:lnSpc>
                <a:spcPct val="107916"/>
              </a:lnSpc>
              <a:spcBef>
                <a:spcPts val="800"/>
              </a:spcBef>
              <a:spcAft>
                <a:spcPts val="800"/>
              </a:spcAft>
              <a:buFont typeface="Arial"/>
              <a:buNone/>
            </a:pPr>
            <a:r>
              <a:rPr lang="en-US" sz="1800" dirty="0">
                <a:solidFill>
                  <a:schemeClr val="dk1"/>
                </a:solidFill>
                <a:latin typeface="Calibri"/>
                <a:ea typeface="Calibri"/>
                <a:cs typeface="Calibri"/>
                <a:sym typeface="Calibri"/>
              </a:rPr>
              <a:t>Total time - 10 minutes</a:t>
            </a:r>
          </a:p>
          <a:p>
            <a:pPr marL="0" indent="0">
              <a:lnSpc>
                <a:spcPct val="107916"/>
              </a:lnSpc>
              <a:spcBef>
                <a:spcPts val="800"/>
              </a:spcBef>
              <a:spcAft>
                <a:spcPts val="800"/>
              </a:spcAft>
              <a:buFont typeface="Arial"/>
              <a:buNone/>
            </a:pPr>
            <a:endParaRPr lang="en-US" sz="1800"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g1fa50c215b1_1_12"/>
          <p:cNvSpPr txBox="1">
            <a:spLocks noGrp="1"/>
          </p:cNvSpPr>
          <p:nvPr>
            <p:ph type="title"/>
          </p:nvPr>
        </p:nvSpPr>
        <p:spPr>
          <a:xfrm>
            <a:off x="866451" y="927100"/>
            <a:ext cx="6821400" cy="7098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2600">
                <a:solidFill>
                  <a:schemeClr val="lt1"/>
                </a:solidFill>
                <a:latin typeface="Century Gothic"/>
                <a:ea typeface="Century Gothic"/>
                <a:cs typeface="Century Gothic"/>
                <a:sym typeface="Century Gothic"/>
              </a:rPr>
              <a:t>Activity 3 - Network!</a:t>
            </a:r>
            <a:endParaRPr sz="2600">
              <a:solidFill>
                <a:schemeClr val="lt1"/>
              </a:solidFill>
              <a:latin typeface="Century Gothic"/>
              <a:ea typeface="Century Gothic"/>
              <a:cs typeface="Century Gothic"/>
              <a:sym typeface="Century Gothic"/>
            </a:endParaRPr>
          </a:p>
        </p:txBody>
      </p:sp>
      <p:sp>
        <p:nvSpPr>
          <p:cNvPr id="259" name="Google Shape;259;g1fa50c215b1_1_12"/>
          <p:cNvSpPr txBox="1">
            <a:spLocks noGrp="1"/>
          </p:cNvSpPr>
          <p:nvPr>
            <p:ph type="body" idx="1"/>
          </p:nvPr>
        </p:nvSpPr>
        <p:spPr>
          <a:xfrm>
            <a:off x="866441" y="2489201"/>
            <a:ext cx="6345300" cy="3530700"/>
          </a:xfrm>
          <a:prstGeom prst="rect">
            <a:avLst/>
          </a:prstGeom>
        </p:spPr>
        <p:txBody>
          <a:bodyPr spcFirstLastPara="1" wrap="square" lIns="91425" tIns="45700" rIns="91425" bIns="45700" anchor="t" anchorCtr="0">
            <a:normAutofit lnSpcReduction="10000"/>
          </a:bodyPr>
          <a:lstStyle/>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7916"/>
              </a:lnSpc>
              <a:spcBef>
                <a:spcPts val="0"/>
              </a:spcBef>
              <a:spcAft>
                <a:spcPts val="0"/>
              </a:spcAft>
              <a:buNone/>
            </a:pPr>
            <a:r>
              <a:rPr lang="en-US" sz="1800" dirty="0">
                <a:solidFill>
                  <a:schemeClr val="dk1"/>
                </a:solidFill>
                <a:latin typeface="Calibri"/>
                <a:ea typeface="Calibri"/>
                <a:cs typeface="Calibri"/>
                <a:sym typeface="Calibri"/>
              </a:rPr>
              <a:t> </a:t>
            </a:r>
            <a:endParaRPr sz="1800" dirty="0">
              <a:solidFill>
                <a:schemeClr val="dk1"/>
              </a:solidFill>
              <a:latin typeface="Calibri"/>
              <a:ea typeface="Calibri"/>
              <a:cs typeface="Calibri"/>
              <a:sym typeface="Calibri"/>
            </a:endParaRPr>
          </a:p>
          <a:p>
            <a:pPr marL="114300" lvl="0" indent="0" algn="l" rtl="0">
              <a:lnSpc>
                <a:spcPct val="107916"/>
              </a:lnSpc>
              <a:spcBef>
                <a:spcPts val="800"/>
              </a:spcBef>
              <a:spcAft>
                <a:spcPts val="0"/>
              </a:spcAft>
              <a:buClr>
                <a:schemeClr val="dk1"/>
              </a:buClr>
              <a:buSzPts val="1800"/>
              <a:buNone/>
            </a:pPr>
            <a:r>
              <a:rPr lang="en-US" sz="1800" dirty="0">
                <a:solidFill>
                  <a:schemeClr val="dk1"/>
                </a:solidFill>
                <a:latin typeface="Calibri"/>
                <a:ea typeface="Calibri"/>
                <a:cs typeface="Calibri"/>
                <a:sym typeface="Calibri"/>
              </a:rPr>
              <a:t>Practice networking.</a:t>
            </a:r>
          </a:p>
          <a:p>
            <a:pPr marL="114300" lvl="0" indent="0" algn="l" rtl="0">
              <a:lnSpc>
                <a:spcPct val="107916"/>
              </a:lnSpc>
              <a:spcBef>
                <a:spcPts val="800"/>
              </a:spcBef>
              <a:spcAft>
                <a:spcPts val="0"/>
              </a:spcAft>
              <a:buClr>
                <a:schemeClr val="dk1"/>
              </a:buClr>
              <a:buSzPts val="1800"/>
              <a:buNone/>
            </a:pPr>
            <a:endParaRPr sz="1800" dirty="0">
              <a:solidFill>
                <a:schemeClr val="dk1"/>
              </a:solidFill>
              <a:latin typeface="Calibri"/>
              <a:ea typeface="Calibri"/>
              <a:cs typeface="Calibri"/>
              <a:sym typeface="Calibri"/>
            </a:endParaRPr>
          </a:p>
          <a:p>
            <a:pPr marL="114300" lvl="0" indent="0" algn="l" rtl="0">
              <a:lnSpc>
                <a:spcPct val="107916"/>
              </a:lnSpc>
              <a:spcBef>
                <a:spcPts val="0"/>
              </a:spcBef>
              <a:spcAft>
                <a:spcPts val="0"/>
              </a:spcAft>
              <a:buClr>
                <a:schemeClr val="dk1"/>
              </a:buClr>
              <a:buSzPts val="1800"/>
              <a:buNone/>
            </a:pPr>
            <a:r>
              <a:rPr lang="en-US" sz="1800" dirty="0">
                <a:solidFill>
                  <a:schemeClr val="dk1"/>
                </a:solidFill>
                <a:latin typeface="Calibri"/>
                <a:ea typeface="Calibri"/>
                <a:cs typeface="Calibri"/>
                <a:sym typeface="Calibri"/>
              </a:rPr>
              <a:t>Introduce yourself to at least 10 workshop attendees </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and at least 3 experts.</a:t>
            </a:r>
          </a:p>
          <a:p>
            <a:pPr marL="114300" lvl="0" indent="0" algn="l" rtl="0">
              <a:lnSpc>
                <a:spcPct val="107916"/>
              </a:lnSpc>
              <a:spcBef>
                <a:spcPts val="0"/>
              </a:spcBef>
              <a:spcAft>
                <a:spcPts val="0"/>
              </a:spcAft>
              <a:buClr>
                <a:schemeClr val="dk1"/>
              </a:buClr>
              <a:buSzPts val="1800"/>
              <a:buNone/>
            </a:pPr>
            <a:endParaRPr lang="en-US" sz="1800" dirty="0">
              <a:solidFill>
                <a:schemeClr val="dk1"/>
              </a:solidFill>
              <a:latin typeface="Calibri"/>
              <a:ea typeface="Calibri"/>
              <a:cs typeface="Calibri"/>
              <a:sym typeface="Calibri"/>
            </a:endParaRPr>
          </a:p>
          <a:p>
            <a:pPr marL="114300" lvl="0" indent="0" algn="l" rtl="0">
              <a:lnSpc>
                <a:spcPct val="107916"/>
              </a:lnSpc>
              <a:spcBef>
                <a:spcPts val="0"/>
              </a:spcBef>
              <a:spcAft>
                <a:spcPts val="0"/>
              </a:spcAft>
              <a:buClr>
                <a:schemeClr val="dk1"/>
              </a:buClr>
              <a:buSzPts val="1800"/>
              <a:buNone/>
            </a:pPr>
            <a:r>
              <a:rPr lang="en-US" sz="1800" dirty="0">
                <a:solidFill>
                  <a:schemeClr val="dk1"/>
                </a:solidFill>
                <a:latin typeface="Calibri"/>
                <a:ea typeface="Calibri"/>
                <a:cs typeface="Calibri"/>
                <a:sym typeface="Calibri"/>
              </a:rPr>
              <a:t>Remember the tips – make eye contact, smile, consider a handshake or similar gesture</a:t>
            </a:r>
            <a:endParaRPr sz="1800" dirty="0">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endParaRPr sz="1800" dirty="0">
              <a:solidFill>
                <a:schemeClr val="dk1"/>
              </a:solidFill>
              <a:latin typeface="Calibri"/>
              <a:ea typeface="Calibri"/>
              <a:cs typeface="Calibri"/>
              <a:sym typeface="Calibri"/>
            </a:endParaRPr>
          </a:p>
          <a:p>
            <a:pPr marL="0" lvl="0" indent="0" algn="l" rtl="0">
              <a:lnSpc>
                <a:spcPct val="107916"/>
              </a:lnSpc>
              <a:spcBef>
                <a:spcPts val="800"/>
              </a:spcBef>
              <a:spcAft>
                <a:spcPts val="800"/>
              </a:spcAft>
              <a:buNone/>
            </a:pPr>
            <a:r>
              <a:rPr lang="en-US" sz="1800" dirty="0">
                <a:solidFill>
                  <a:schemeClr val="dk1"/>
                </a:solidFill>
                <a:latin typeface="Calibri"/>
                <a:ea typeface="Calibri"/>
                <a:cs typeface="Calibri"/>
                <a:sym typeface="Calibri"/>
              </a:rPr>
              <a:t>Total time 30 minutes</a:t>
            </a:r>
            <a:endParaRPr sz="1800" dirty="0">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g1fdab2b44e3_0_34"/>
          <p:cNvSpPr txBox="1">
            <a:spLocks noGrp="1"/>
          </p:cNvSpPr>
          <p:nvPr>
            <p:ph type="title"/>
          </p:nvPr>
        </p:nvSpPr>
        <p:spPr>
          <a:xfrm>
            <a:off x="866451" y="927100"/>
            <a:ext cx="6821400" cy="7098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2600" dirty="0">
                <a:solidFill>
                  <a:schemeClr val="lt1"/>
                </a:solidFill>
                <a:latin typeface="Century Gothic"/>
                <a:ea typeface="Century Gothic"/>
                <a:cs typeface="Century Gothic"/>
                <a:sym typeface="Century Gothic"/>
              </a:rPr>
              <a:t>Activity 4 - Evaluate your network </a:t>
            </a:r>
            <a:br>
              <a:rPr lang="en-US" sz="2600" dirty="0">
                <a:solidFill>
                  <a:schemeClr val="lt1"/>
                </a:solidFill>
                <a:latin typeface="Century Gothic"/>
                <a:ea typeface="Century Gothic"/>
                <a:cs typeface="Century Gothic"/>
                <a:sym typeface="Century Gothic"/>
              </a:rPr>
            </a:br>
            <a:r>
              <a:rPr lang="en-US" sz="2600" dirty="0">
                <a:solidFill>
                  <a:schemeClr val="lt1"/>
                </a:solidFill>
                <a:latin typeface="Century Gothic"/>
                <a:ea typeface="Century Gothic"/>
                <a:cs typeface="Century Gothic"/>
                <a:sym typeface="Century Gothic"/>
              </a:rPr>
              <a:t>(on your own)</a:t>
            </a:r>
            <a:endParaRPr sz="2600" dirty="0">
              <a:solidFill>
                <a:schemeClr val="lt1"/>
              </a:solidFill>
              <a:latin typeface="Century Gothic"/>
              <a:ea typeface="Century Gothic"/>
              <a:cs typeface="Century Gothic"/>
              <a:sym typeface="Century Gothic"/>
            </a:endParaRPr>
          </a:p>
        </p:txBody>
      </p:sp>
      <p:sp>
        <p:nvSpPr>
          <p:cNvPr id="266" name="Google Shape;266;g1fdab2b44e3_0_34"/>
          <p:cNvSpPr txBox="1">
            <a:spLocks noGrp="1"/>
          </p:cNvSpPr>
          <p:nvPr>
            <p:ph type="body" idx="1"/>
          </p:nvPr>
        </p:nvSpPr>
        <p:spPr>
          <a:xfrm>
            <a:off x="866441" y="2489201"/>
            <a:ext cx="6345300" cy="3530700"/>
          </a:xfrm>
          <a:prstGeom prst="rect">
            <a:avLst/>
          </a:prstGeom>
        </p:spPr>
        <p:txBody>
          <a:bodyPr spcFirstLastPara="1" wrap="square" lIns="91425" tIns="45700" rIns="91425" bIns="45700" anchor="t" anchorCtr="0">
            <a:normAutofit/>
          </a:bodyPr>
          <a:lstStyle/>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7916"/>
              </a:lnSpc>
              <a:spcBef>
                <a:spcPts val="0"/>
              </a:spcBef>
              <a:spcAft>
                <a:spcPts val="0"/>
              </a:spcAft>
              <a:buNone/>
            </a:pPr>
            <a:r>
              <a:rPr lang="en-US" sz="1800" dirty="0">
                <a:solidFill>
                  <a:schemeClr val="dk1"/>
                </a:solidFill>
                <a:latin typeface="Calibri"/>
                <a:ea typeface="Calibri"/>
                <a:cs typeface="Calibri"/>
                <a:sym typeface="Calibri"/>
              </a:rPr>
              <a:t> </a:t>
            </a:r>
            <a:endParaRPr sz="1800" dirty="0">
              <a:solidFill>
                <a:schemeClr val="dk1"/>
              </a:solidFill>
              <a:latin typeface="Calibri"/>
              <a:ea typeface="Calibri"/>
              <a:cs typeface="Calibri"/>
              <a:sym typeface="Calibri"/>
            </a:endParaRPr>
          </a:p>
          <a:p>
            <a:pPr marL="457200" lvl="0" indent="-342900" algn="l" rtl="0">
              <a:lnSpc>
                <a:spcPct val="107916"/>
              </a:lnSpc>
              <a:spcBef>
                <a:spcPts val="800"/>
              </a:spcBef>
              <a:spcAft>
                <a:spcPts val="0"/>
              </a:spcAft>
              <a:buClr>
                <a:schemeClr val="dk1"/>
              </a:buClr>
              <a:buSzPts val="1800"/>
              <a:buFont typeface="Calibri"/>
              <a:buAutoNum type="arabicPeriod"/>
            </a:pPr>
            <a:r>
              <a:rPr lang="en-US" sz="1800" dirty="0">
                <a:solidFill>
                  <a:schemeClr val="dk1"/>
                </a:solidFill>
                <a:latin typeface="Calibri"/>
                <a:ea typeface="Calibri"/>
                <a:cs typeface="Calibri"/>
                <a:sym typeface="Calibri"/>
              </a:rPr>
              <a:t>Is your network open or closed?</a:t>
            </a:r>
            <a:endParaRPr sz="1800" dirty="0">
              <a:solidFill>
                <a:schemeClr val="dk1"/>
              </a:solidFill>
              <a:latin typeface="Calibri"/>
              <a:ea typeface="Calibri"/>
              <a:cs typeface="Calibri"/>
              <a:sym typeface="Calibri"/>
            </a:endParaRPr>
          </a:p>
          <a:p>
            <a:pPr marL="457200" lvl="0" indent="-342900" algn="l" rtl="0">
              <a:lnSpc>
                <a:spcPct val="107916"/>
              </a:lnSpc>
              <a:spcBef>
                <a:spcPts val="0"/>
              </a:spcBef>
              <a:spcAft>
                <a:spcPts val="0"/>
              </a:spcAft>
              <a:buClr>
                <a:schemeClr val="dk1"/>
              </a:buClr>
              <a:buSzPts val="1800"/>
              <a:buFont typeface="Calibri"/>
              <a:buAutoNum type="arabicPeriod"/>
            </a:pPr>
            <a:r>
              <a:rPr lang="en-US" sz="1800" dirty="0">
                <a:solidFill>
                  <a:schemeClr val="dk1"/>
                </a:solidFill>
                <a:latin typeface="Calibri"/>
                <a:ea typeface="Calibri"/>
                <a:cs typeface="Calibri"/>
                <a:sym typeface="Calibri"/>
              </a:rPr>
              <a:t>How are the relationships within your network?</a:t>
            </a:r>
            <a:endParaRPr sz="1800" dirty="0">
              <a:solidFill>
                <a:schemeClr val="dk1"/>
              </a:solidFill>
              <a:latin typeface="Calibri"/>
              <a:ea typeface="Calibri"/>
              <a:cs typeface="Calibri"/>
              <a:sym typeface="Calibri"/>
            </a:endParaRPr>
          </a:p>
          <a:p>
            <a:pPr marL="457200" lvl="0" indent="-342900" algn="l" rtl="0">
              <a:lnSpc>
                <a:spcPct val="107916"/>
              </a:lnSpc>
              <a:spcBef>
                <a:spcPts val="0"/>
              </a:spcBef>
              <a:spcAft>
                <a:spcPts val="0"/>
              </a:spcAft>
              <a:buClr>
                <a:schemeClr val="dk1"/>
              </a:buClr>
              <a:buSzPts val="1800"/>
              <a:buFont typeface="Calibri"/>
              <a:buAutoNum type="arabicPeriod"/>
            </a:pPr>
            <a:r>
              <a:rPr lang="en-US" sz="1800" dirty="0">
                <a:solidFill>
                  <a:schemeClr val="dk1"/>
                </a:solidFill>
                <a:latin typeface="Calibri"/>
                <a:ea typeface="Calibri"/>
                <a:cs typeface="Calibri"/>
                <a:sym typeface="Calibri"/>
              </a:rPr>
              <a:t>Are there any additions you want to make to your network?</a:t>
            </a:r>
            <a:endParaRPr sz="1800" dirty="0">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endParaRPr sz="1800" dirty="0">
              <a:solidFill>
                <a:schemeClr val="dk1"/>
              </a:solidFill>
              <a:latin typeface="Calibri"/>
              <a:ea typeface="Calibri"/>
              <a:cs typeface="Calibri"/>
              <a:sym typeface="Calibri"/>
            </a:endParaRPr>
          </a:p>
          <a:p>
            <a:pPr marL="0" lvl="0" indent="0" algn="l" rtl="0">
              <a:lnSpc>
                <a:spcPct val="107916"/>
              </a:lnSpc>
              <a:spcBef>
                <a:spcPts val="800"/>
              </a:spcBef>
              <a:spcAft>
                <a:spcPts val="800"/>
              </a:spcAft>
              <a:buNone/>
            </a:pPr>
            <a:r>
              <a:rPr lang="en-US" sz="1800" dirty="0">
                <a:solidFill>
                  <a:schemeClr val="dk1"/>
                </a:solidFill>
                <a:latin typeface="Calibri"/>
                <a:ea typeface="Calibri"/>
                <a:cs typeface="Calibri"/>
                <a:sym typeface="Calibri"/>
              </a:rPr>
              <a:t>Refer to virtual workbook</a:t>
            </a:r>
            <a:endParaRPr sz="1800" dirty="0">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11"/>
          <p:cNvSpPr txBox="1">
            <a:spLocks noGrp="1"/>
          </p:cNvSpPr>
          <p:nvPr>
            <p:ph type="ctrTitle"/>
          </p:nvPr>
        </p:nvSpPr>
        <p:spPr>
          <a:xfrm>
            <a:off x="812800" y="511175"/>
            <a:ext cx="7772400" cy="1470025"/>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4800"/>
              <a:buNone/>
            </a:pPr>
            <a:r>
              <a:rPr lang="en-US" sz="4000" b="0" i="0" u="none">
                <a:solidFill>
                  <a:srgbClr val="EBEBEB"/>
                </a:solidFill>
                <a:latin typeface="Century Gothic"/>
                <a:ea typeface="Century Gothic"/>
                <a:cs typeface="Century Gothic"/>
                <a:sym typeface="Century Gothic"/>
              </a:rPr>
              <a:t>Final Thoughts and Questions?</a:t>
            </a:r>
            <a:endParaRPr/>
          </a:p>
        </p:txBody>
      </p:sp>
      <p:sp>
        <p:nvSpPr>
          <p:cNvPr id="272" name="Google Shape;272;p11"/>
          <p:cNvSpPr txBox="1"/>
          <p:nvPr/>
        </p:nvSpPr>
        <p:spPr>
          <a:xfrm>
            <a:off x="812800" y="5568950"/>
            <a:ext cx="77724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1800"/>
              <a:buFont typeface="Century Gothic"/>
              <a:buNone/>
            </a:pPr>
            <a:r>
              <a:rPr lang="en-US" sz="1800" b="0" i="0" u="none" dirty="0">
                <a:solidFill>
                  <a:srgbClr val="FFFFFF"/>
                </a:solidFill>
                <a:latin typeface="Century Gothic"/>
                <a:ea typeface="Century Gothic"/>
                <a:cs typeface="Century Gothic"/>
                <a:sym typeface="Century Gothic"/>
              </a:rPr>
              <a:t>Great references in the virtual workbook.</a:t>
            </a:r>
          </a:p>
          <a:p>
            <a:pPr marL="0" marR="0" lvl="0" indent="0" algn="ctr" rtl="0">
              <a:lnSpc>
                <a:spcPct val="100000"/>
              </a:lnSpc>
              <a:spcBef>
                <a:spcPts val="0"/>
              </a:spcBef>
              <a:spcAft>
                <a:spcPts val="0"/>
              </a:spcAft>
              <a:buClr>
                <a:srgbClr val="FFFFFF"/>
              </a:buClr>
              <a:buSzPts val="1800"/>
              <a:buFont typeface="Century Gothic"/>
              <a:buNone/>
            </a:pPr>
            <a:r>
              <a:rPr lang="en-US" sz="1800" dirty="0">
                <a:solidFill>
                  <a:srgbClr val="FFFFFF"/>
                </a:solidFill>
                <a:latin typeface="Century Gothic"/>
                <a:sym typeface="Century Gothic"/>
              </a:rPr>
              <a:t>Continue networking at the social and banquet.</a:t>
            </a:r>
            <a:endParaRPr dirty="0"/>
          </a:p>
        </p:txBody>
      </p:sp>
      <p:pic>
        <p:nvPicPr>
          <p:cNvPr id="273" name="Google Shape;273;p11" descr="Thought bubble with solid fill"/>
          <p:cNvPicPr preferRelativeResize="0"/>
          <p:nvPr/>
        </p:nvPicPr>
        <p:blipFill rotWithShape="1">
          <a:blip r:embed="rId3">
            <a:alphaModFix/>
          </a:blip>
          <a:srcRect/>
          <a:stretch/>
        </p:blipFill>
        <p:spPr>
          <a:xfrm>
            <a:off x="3098799" y="1981484"/>
            <a:ext cx="3588071" cy="358807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
          <p:cNvSpPr txBox="1">
            <a:spLocks noGrp="1"/>
          </p:cNvSpPr>
          <p:nvPr>
            <p:ph type="title"/>
          </p:nvPr>
        </p:nvSpPr>
        <p:spPr>
          <a:xfrm>
            <a:off x="3005137" y="2330450"/>
            <a:ext cx="6062662" cy="201295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2800"/>
              <a:buNone/>
            </a:pPr>
            <a:r>
              <a:rPr lang="en-US" sz="6200" b="0" i="0" u="none">
                <a:solidFill>
                  <a:srgbClr val="262626"/>
                </a:solidFill>
                <a:latin typeface="Century Gothic"/>
                <a:ea typeface="Century Gothic"/>
                <a:cs typeface="Century Gothic"/>
                <a:sym typeface="Century Gothic"/>
              </a:rPr>
              <a:t>Networking 101</a:t>
            </a:r>
            <a:endParaRPr/>
          </a:p>
        </p:txBody>
      </p:sp>
      <p:grpSp>
        <p:nvGrpSpPr>
          <p:cNvPr id="148" name="Google Shape;148;p2"/>
          <p:cNvGrpSpPr/>
          <p:nvPr/>
        </p:nvGrpSpPr>
        <p:grpSpPr>
          <a:xfrm>
            <a:off x="5532437" y="4860925"/>
            <a:ext cx="3611562" cy="808037"/>
            <a:chOff x="4848995" y="3644338"/>
            <a:chExt cx="3671167" cy="942351"/>
          </a:xfrm>
        </p:grpSpPr>
        <p:pic>
          <p:nvPicPr>
            <p:cNvPr id="149" name="Google Shape;149;p2"/>
            <p:cNvPicPr preferRelativeResize="0"/>
            <p:nvPr/>
          </p:nvPicPr>
          <p:blipFill rotWithShape="1">
            <a:blip r:embed="rId3">
              <a:alphaModFix/>
            </a:blip>
            <a:srcRect/>
            <a:stretch/>
          </p:blipFill>
          <p:spPr>
            <a:xfrm>
              <a:off x="5486052" y="3644338"/>
              <a:ext cx="3034110" cy="942351"/>
            </a:xfrm>
            <a:prstGeom prst="rect">
              <a:avLst/>
            </a:prstGeom>
            <a:noFill/>
            <a:ln>
              <a:noFill/>
            </a:ln>
          </p:spPr>
        </p:pic>
        <p:pic>
          <p:nvPicPr>
            <p:cNvPr id="150" name="Google Shape;150;p2"/>
            <p:cNvPicPr preferRelativeResize="0"/>
            <p:nvPr/>
          </p:nvPicPr>
          <p:blipFill rotWithShape="1">
            <a:blip r:embed="rId4">
              <a:alphaModFix/>
            </a:blip>
            <a:srcRect/>
            <a:stretch/>
          </p:blipFill>
          <p:spPr>
            <a:xfrm>
              <a:off x="4848995" y="3644338"/>
              <a:ext cx="831872" cy="942351"/>
            </a:xfrm>
            <a:prstGeom prst="rect">
              <a:avLst/>
            </a:prstGeom>
            <a:noFill/>
            <a:ln>
              <a:noFill/>
            </a:ln>
          </p:spPr>
        </p:pic>
      </p:grpSp>
      <p:pic>
        <p:nvPicPr>
          <p:cNvPr id="151" name="Google Shape;151;p2" descr="Connections with solid fill"/>
          <p:cNvPicPr preferRelativeResize="0"/>
          <p:nvPr/>
        </p:nvPicPr>
        <p:blipFill rotWithShape="1">
          <a:blip r:embed="rId5">
            <a:alphaModFix/>
          </a:blip>
          <a:srcRect/>
          <a:stretch/>
        </p:blipFill>
        <p:spPr>
          <a:xfrm>
            <a:off x="533609" y="2573866"/>
            <a:ext cx="2472267" cy="247226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3"/>
          <p:cNvSpPr txBox="1">
            <a:spLocks noGrp="1"/>
          </p:cNvSpPr>
          <p:nvPr>
            <p:ph type="title"/>
          </p:nvPr>
        </p:nvSpPr>
        <p:spPr>
          <a:xfrm>
            <a:off x="866775" y="2257425"/>
            <a:ext cx="3101975" cy="30210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200"/>
              <a:buNone/>
            </a:pPr>
            <a:r>
              <a:rPr lang="en-US" sz="3200" b="0" i="0" u="none">
                <a:solidFill>
                  <a:srgbClr val="EBEBEB"/>
                </a:solidFill>
                <a:latin typeface="Century Gothic"/>
                <a:ea typeface="Century Gothic"/>
                <a:cs typeface="Century Gothic"/>
                <a:sym typeface="Century Gothic"/>
              </a:rPr>
              <a:t>Why should you network?</a:t>
            </a:r>
            <a:endParaRPr/>
          </a:p>
        </p:txBody>
      </p:sp>
      <p:pic>
        <p:nvPicPr>
          <p:cNvPr id="157" name="Google Shape;157;p3"/>
          <p:cNvPicPr preferRelativeResize="0"/>
          <p:nvPr/>
        </p:nvPicPr>
        <p:blipFill rotWithShape="1">
          <a:blip r:embed="rId3">
            <a:alphaModFix/>
          </a:blip>
          <a:srcRect/>
          <a:stretch/>
        </p:blipFill>
        <p:spPr>
          <a:xfrm>
            <a:off x="4711700" y="533400"/>
            <a:ext cx="4432300" cy="60071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4"/>
          <p:cNvSpPr txBox="1">
            <a:spLocks noGrp="1"/>
          </p:cNvSpPr>
          <p:nvPr>
            <p:ph type="title"/>
          </p:nvPr>
        </p:nvSpPr>
        <p:spPr>
          <a:xfrm>
            <a:off x="866775" y="927100"/>
            <a:ext cx="6345237"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r>
              <a:rPr lang="en-US" sz="3200" b="0" i="0" u="none">
                <a:solidFill>
                  <a:srgbClr val="FFFFFF"/>
                </a:solidFill>
                <a:latin typeface="Century Gothic"/>
                <a:ea typeface="Century Gothic"/>
                <a:cs typeface="Century Gothic"/>
                <a:sym typeface="Century Gothic"/>
              </a:rPr>
              <a:t>How should you prepare to network?</a:t>
            </a:r>
            <a:endParaRPr/>
          </a:p>
        </p:txBody>
      </p:sp>
      <p:sp>
        <p:nvSpPr>
          <p:cNvPr id="164" name="Google Shape;164;p4"/>
          <p:cNvSpPr txBox="1">
            <a:spLocks noGrp="1"/>
          </p:cNvSpPr>
          <p:nvPr>
            <p:ph type="body" idx="1"/>
          </p:nvPr>
        </p:nvSpPr>
        <p:spPr>
          <a:xfrm>
            <a:off x="192087" y="2251075"/>
            <a:ext cx="8758237" cy="3530600"/>
          </a:xfrm>
          <a:prstGeom prst="rect">
            <a:avLst/>
          </a:prstGeom>
          <a:noFill/>
          <a:ln>
            <a:noFill/>
          </a:ln>
        </p:spPr>
        <p:txBody>
          <a:bodyPr spcFirstLastPara="1" wrap="square" lIns="91425" tIns="45700" rIns="91425" bIns="45700" anchor="t" anchorCtr="0">
            <a:noAutofit/>
          </a:bodyPr>
          <a:lstStyle/>
          <a:p>
            <a:pPr marL="457200" lvl="0" indent="-431800" algn="l" rtl="0">
              <a:lnSpc>
                <a:spcPct val="100000"/>
              </a:lnSpc>
              <a:spcBef>
                <a:spcPts val="0"/>
              </a:spcBef>
              <a:spcAft>
                <a:spcPts val="0"/>
              </a:spcAft>
              <a:buClr>
                <a:srgbClr val="000000"/>
              </a:buClr>
              <a:buSzPts val="3200"/>
              <a:buFont typeface="Calibri"/>
              <a:buChar char="►"/>
            </a:pPr>
            <a:r>
              <a:rPr lang="en-US" sz="3200" b="0" i="0" u="none" dirty="0">
                <a:solidFill>
                  <a:srgbClr val="000000"/>
                </a:solidFill>
                <a:latin typeface="Calibri"/>
                <a:ea typeface="Calibri"/>
                <a:cs typeface="Calibri"/>
                <a:sym typeface="Calibri"/>
              </a:rPr>
              <a:t>Know your strengths and skills</a:t>
            </a:r>
            <a:endParaRPr sz="3200" b="0" i="0" u="none" dirty="0">
              <a:solidFill>
                <a:srgbClr val="3F3F3F"/>
              </a:solidFill>
              <a:latin typeface="Century Gothic"/>
              <a:ea typeface="Century Gothic"/>
              <a:cs typeface="Century Gothic"/>
              <a:sym typeface="Century Gothic"/>
            </a:endParaRPr>
          </a:p>
          <a:p>
            <a:pPr marL="457200" lvl="0" indent="-431800" algn="l" rtl="0">
              <a:lnSpc>
                <a:spcPct val="100000"/>
              </a:lnSpc>
              <a:spcBef>
                <a:spcPts val="0"/>
              </a:spcBef>
              <a:spcAft>
                <a:spcPts val="0"/>
              </a:spcAft>
              <a:buClr>
                <a:srgbClr val="000000"/>
              </a:buClr>
              <a:buSzPts val="3200"/>
              <a:buFont typeface="Calibri"/>
              <a:buChar char="►"/>
            </a:pPr>
            <a:r>
              <a:rPr lang="en-US" sz="3200" b="0" i="0" u="none" dirty="0">
                <a:solidFill>
                  <a:srgbClr val="000000"/>
                </a:solidFill>
                <a:latin typeface="Calibri"/>
                <a:ea typeface="Calibri"/>
                <a:cs typeface="Calibri"/>
                <a:sym typeface="Calibri"/>
              </a:rPr>
              <a:t>Practice and improve your listening skills</a:t>
            </a:r>
            <a:endParaRPr sz="3200" b="0" i="0" u="none" dirty="0">
              <a:solidFill>
                <a:srgbClr val="3F3F3F"/>
              </a:solidFill>
              <a:latin typeface="Century Gothic"/>
              <a:ea typeface="Century Gothic"/>
              <a:cs typeface="Century Gothic"/>
              <a:sym typeface="Century Gothic"/>
            </a:endParaRPr>
          </a:p>
          <a:p>
            <a:pPr marL="457200" lvl="0" indent="-431800" algn="l" rtl="0">
              <a:lnSpc>
                <a:spcPct val="100000"/>
              </a:lnSpc>
              <a:spcBef>
                <a:spcPts val="0"/>
              </a:spcBef>
              <a:spcAft>
                <a:spcPts val="0"/>
              </a:spcAft>
              <a:buClr>
                <a:srgbClr val="000000"/>
              </a:buClr>
              <a:buSzPts val="3200"/>
              <a:buFont typeface="Calibri"/>
              <a:buChar char="►"/>
            </a:pPr>
            <a:r>
              <a:rPr lang="en-US" sz="3200" b="0" i="0" u="none" dirty="0">
                <a:solidFill>
                  <a:srgbClr val="000000"/>
                </a:solidFill>
                <a:latin typeface="Calibri"/>
                <a:ea typeface="Calibri"/>
                <a:cs typeface="Calibri"/>
                <a:sym typeface="Calibri"/>
              </a:rPr>
              <a:t>Bring physical and electronic business cards </a:t>
            </a:r>
            <a:endParaRPr dirty="0"/>
          </a:p>
          <a:p>
            <a:pPr marL="457200" lvl="0" indent="-431800" algn="l" rtl="0">
              <a:lnSpc>
                <a:spcPct val="100000"/>
              </a:lnSpc>
              <a:spcBef>
                <a:spcPts val="0"/>
              </a:spcBef>
              <a:spcAft>
                <a:spcPts val="0"/>
              </a:spcAft>
              <a:buClr>
                <a:srgbClr val="000000"/>
              </a:buClr>
              <a:buSzPts val="3200"/>
              <a:buFont typeface="Calibri"/>
              <a:buChar char="►"/>
            </a:pPr>
            <a:r>
              <a:rPr lang="en-US" sz="3200" b="0" i="0" u="none" dirty="0">
                <a:solidFill>
                  <a:srgbClr val="000000"/>
                </a:solidFill>
                <a:latin typeface="Calibri"/>
                <a:ea typeface="Calibri"/>
                <a:cs typeface="Calibri"/>
                <a:sym typeface="Calibri"/>
              </a:rPr>
              <a:t>Update your publication list and your social media profile</a:t>
            </a:r>
            <a:endParaRPr dirty="0"/>
          </a:p>
        </p:txBody>
      </p:sp>
      <p:pic>
        <p:nvPicPr>
          <p:cNvPr id="165" name="Google Shape;165;p4"/>
          <p:cNvPicPr preferRelativeResize="0"/>
          <p:nvPr/>
        </p:nvPicPr>
        <p:blipFill rotWithShape="1">
          <a:blip r:embed="rId3">
            <a:alphaModFix/>
          </a:blip>
          <a:srcRect/>
          <a:stretch/>
        </p:blipFill>
        <p:spPr>
          <a:xfrm>
            <a:off x="4038600" y="5027612"/>
            <a:ext cx="2463800" cy="1438275"/>
          </a:xfrm>
          <a:prstGeom prst="rect">
            <a:avLst/>
          </a:prstGeom>
          <a:noFill/>
          <a:ln>
            <a:noFill/>
          </a:ln>
        </p:spPr>
      </p:pic>
      <p:pic>
        <p:nvPicPr>
          <p:cNvPr id="166" name="Google Shape;166;p4"/>
          <p:cNvPicPr preferRelativeResize="0"/>
          <p:nvPr/>
        </p:nvPicPr>
        <p:blipFill rotWithShape="1">
          <a:blip r:embed="rId4">
            <a:alphaModFix/>
          </a:blip>
          <a:srcRect/>
          <a:stretch/>
        </p:blipFill>
        <p:spPr>
          <a:xfrm>
            <a:off x="6992937" y="5959475"/>
            <a:ext cx="1830387" cy="481012"/>
          </a:xfrm>
          <a:prstGeom prst="rect">
            <a:avLst/>
          </a:prstGeom>
          <a:noFill/>
          <a:ln>
            <a:noFill/>
          </a:ln>
        </p:spPr>
      </p:pic>
      <p:pic>
        <p:nvPicPr>
          <p:cNvPr id="167" name="Google Shape;167;p4"/>
          <p:cNvPicPr preferRelativeResize="0"/>
          <p:nvPr/>
        </p:nvPicPr>
        <p:blipFill rotWithShape="1">
          <a:blip r:embed="rId5">
            <a:alphaModFix/>
          </a:blip>
          <a:srcRect/>
          <a:stretch/>
        </p:blipFill>
        <p:spPr>
          <a:xfrm>
            <a:off x="6919912" y="4930775"/>
            <a:ext cx="1974850" cy="758825"/>
          </a:xfrm>
          <a:prstGeom prst="rect">
            <a:avLst/>
          </a:prstGeom>
          <a:noFill/>
          <a:ln>
            <a:noFill/>
          </a:ln>
        </p:spPr>
      </p:pic>
      <p:pic>
        <p:nvPicPr>
          <p:cNvPr id="168" name="Google Shape;168;p4"/>
          <p:cNvPicPr preferRelativeResize="0"/>
          <p:nvPr/>
        </p:nvPicPr>
        <p:blipFill rotWithShape="1">
          <a:blip r:embed="rId6">
            <a:alphaModFix/>
          </a:blip>
          <a:srcRect/>
          <a:stretch/>
        </p:blipFill>
        <p:spPr>
          <a:xfrm>
            <a:off x="374650" y="5260975"/>
            <a:ext cx="3481387" cy="1042987"/>
          </a:xfrm>
          <a:prstGeom prst="rect">
            <a:avLst/>
          </a:prstGeom>
          <a:noFill/>
          <a:ln w="9525" cap="flat" cmpd="sng">
            <a:solidFill>
              <a:schemeClr val="dk1"/>
            </a:solidFill>
            <a:prstDash val="solid"/>
            <a:miter lim="800000"/>
            <a:headEnd type="none" w="sm" len="sm"/>
            <a:tailEnd type="none" w="sm" len="sm"/>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5"/>
          <p:cNvSpPr txBox="1">
            <a:spLocks noGrp="1"/>
          </p:cNvSpPr>
          <p:nvPr>
            <p:ph type="title"/>
          </p:nvPr>
        </p:nvSpPr>
        <p:spPr>
          <a:xfrm>
            <a:off x="866775" y="927100"/>
            <a:ext cx="6421437" cy="169227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US" sz="3600" b="0" i="0" u="none">
                <a:solidFill>
                  <a:srgbClr val="FFFFFF"/>
                </a:solidFill>
                <a:latin typeface="Century Gothic"/>
                <a:ea typeface="Century Gothic"/>
                <a:cs typeface="Century Gothic"/>
                <a:sym typeface="Century Gothic"/>
              </a:rPr>
              <a:t>With whom should you network? </a:t>
            </a:r>
            <a:endParaRPr/>
          </a:p>
        </p:txBody>
      </p:sp>
      <p:pic>
        <p:nvPicPr>
          <p:cNvPr id="174" name="Google Shape;174;p5"/>
          <p:cNvPicPr preferRelativeResize="0"/>
          <p:nvPr/>
        </p:nvPicPr>
        <p:blipFill rotWithShape="1">
          <a:blip r:embed="rId3">
            <a:alphaModFix/>
          </a:blip>
          <a:srcRect/>
          <a:stretch/>
        </p:blipFill>
        <p:spPr>
          <a:xfrm>
            <a:off x="749300" y="3098800"/>
            <a:ext cx="7620000" cy="2489200"/>
          </a:xfrm>
          <a:prstGeom prst="rect">
            <a:avLst/>
          </a:prstGeom>
          <a:noFill/>
          <a:ln>
            <a:noFill/>
          </a:ln>
        </p:spPr>
      </p:pic>
      <p:sp>
        <p:nvSpPr>
          <p:cNvPr id="175" name="Google Shape;175;p5"/>
          <p:cNvSpPr txBox="1"/>
          <p:nvPr/>
        </p:nvSpPr>
        <p:spPr>
          <a:xfrm>
            <a:off x="225425" y="5907087"/>
            <a:ext cx="8707560" cy="43084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accent1"/>
              </a:buClr>
              <a:buSzPts val="2200"/>
              <a:buFont typeface="Calibri"/>
              <a:buNone/>
            </a:pPr>
            <a:r>
              <a:rPr lang="en-US" sz="2200" b="1" i="0" u="none" dirty="0">
                <a:solidFill>
                  <a:schemeClr val="accent1"/>
                </a:solidFill>
                <a:latin typeface="Calibri"/>
                <a:ea typeface="Calibri"/>
                <a:cs typeface="Calibri"/>
                <a:sym typeface="Calibri"/>
              </a:rPr>
              <a:t>Think broadly!	Consider interdisciplinary collaborators.</a:t>
            </a:r>
            <a:r>
              <a:rPr lang="en-US" sz="2200" b="1" i="0" u="none" dirty="0">
                <a:solidFill>
                  <a:srgbClr val="000000"/>
                </a:solidFill>
                <a:latin typeface="Calibri"/>
                <a:ea typeface="Calibri"/>
                <a:cs typeface="Calibri"/>
                <a:sym typeface="Calibri"/>
              </a:rPr>
              <a:t> </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6"/>
          <p:cNvSpPr txBox="1">
            <a:spLocks noGrp="1"/>
          </p:cNvSpPr>
          <p:nvPr>
            <p:ph type="title"/>
          </p:nvPr>
        </p:nvSpPr>
        <p:spPr>
          <a:xfrm>
            <a:off x="866775" y="927100"/>
            <a:ext cx="6345237"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r>
              <a:rPr lang="en-US" sz="3200" b="0" i="0" u="none">
                <a:solidFill>
                  <a:srgbClr val="FFFFFF"/>
                </a:solidFill>
                <a:latin typeface="Century Gothic"/>
                <a:ea typeface="Century Gothic"/>
                <a:cs typeface="Century Gothic"/>
                <a:sym typeface="Century Gothic"/>
              </a:rPr>
              <a:t>When and where does networking begin?</a:t>
            </a:r>
            <a:endParaRPr/>
          </a:p>
        </p:txBody>
      </p:sp>
      <p:pic>
        <p:nvPicPr>
          <p:cNvPr id="181" name="Google Shape;181;p6"/>
          <p:cNvPicPr preferRelativeResize="0"/>
          <p:nvPr/>
        </p:nvPicPr>
        <p:blipFill rotWithShape="1">
          <a:blip r:embed="rId3">
            <a:alphaModFix/>
          </a:blip>
          <a:srcRect/>
          <a:stretch/>
        </p:blipFill>
        <p:spPr>
          <a:xfrm>
            <a:off x="850900" y="2451100"/>
            <a:ext cx="7899400" cy="4254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7"/>
          <p:cNvSpPr txBox="1">
            <a:spLocks noGrp="1"/>
          </p:cNvSpPr>
          <p:nvPr>
            <p:ph type="title"/>
          </p:nvPr>
        </p:nvSpPr>
        <p:spPr>
          <a:xfrm>
            <a:off x="866775" y="927100"/>
            <a:ext cx="6345237"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r>
              <a:rPr lang="en-US" sz="3200" b="0" i="0" u="none">
                <a:solidFill>
                  <a:srgbClr val="FFFFFF"/>
                </a:solidFill>
                <a:latin typeface="Century Gothic"/>
                <a:ea typeface="Century Gothic"/>
                <a:cs typeface="Century Gothic"/>
                <a:sym typeface="Century Gothic"/>
              </a:rPr>
              <a:t>When and where does networking begin?</a:t>
            </a:r>
            <a:endParaRPr/>
          </a:p>
        </p:txBody>
      </p:sp>
      <p:pic>
        <p:nvPicPr>
          <p:cNvPr id="187" name="Google Shape;187;p7"/>
          <p:cNvPicPr preferRelativeResize="0"/>
          <p:nvPr/>
        </p:nvPicPr>
        <p:blipFill rotWithShape="1">
          <a:blip r:embed="rId3">
            <a:alphaModFix/>
          </a:blip>
          <a:srcRect/>
          <a:stretch/>
        </p:blipFill>
        <p:spPr>
          <a:xfrm>
            <a:off x="177800" y="2171700"/>
            <a:ext cx="8750300" cy="4521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8"/>
          <p:cNvSpPr txBox="1">
            <a:spLocks noGrp="1"/>
          </p:cNvSpPr>
          <p:nvPr>
            <p:ph type="title"/>
          </p:nvPr>
        </p:nvSpPr>
        <p:spPr>
          <a:xfrm>
            <a:off x="866775" y="927100"/>
            <a:ext cx="6345237"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r>
              <a:rPr lang="en-US" sz="3200" b="0" i="0" u="none">
                <a:solidFill>
                  <a:srgbClr val="FFFFFF"/>
                </a:solidFill>
                <a:latin typeface="Century Gothic"/>
                <a:ea typeface="Century Gothic"/>
                <a:cs typeface="Century Gothic"/>
                <a:sym typeface="Century Gothic"/>
              </a:rPr>
              <a:t>Networking Tips</a:t>
            </a:r>
            <a:endParaRPr/>
          </a:p>
        </p:txBody>
      </p:sp>
      <p:pic>
        <p:nvPicPr>
          <p:cNvPr id="193" name="Google Shape;193;p8"/>
          <p:cNvPicPr preferRelativeResize="0"/>
          <p:nvPr/>
        </p:nvPicPr>
        <p:blipFill rotWithShape="1">
          <a:blip r:embed="rId3">
            <a:alphaModFix/>
          </a:blip>
          <a:srcRect/>
          <a:stretch/>
        </p:blipFill>
        <p:spPr>
          <a:xfrm>
            <a:off x="673100" y="2260600"/>
            <a:ext cx="8166100" cy="4483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9"/>
          <p:cNvSpPr txBox="1">
            <a:spLocks noGrp="1"/>
          </p:cNvSpPr>
          <p:nvPr>
            <p:ph type="title"/>
          </p:nvPr>
        </p:nvSpPr>
        <p:spPr>
          <a:xfrm>
            <a:off x="866775" y="927100"/>
            <a:ext cx="6345237" cy="7096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r>
              <a:rPr lang="en-US" sz="3200" b="0" i="0" u="none">
                <a:solidFill>
                  <a:srgbClr val="FFFFFF"/>
                </a:solidFill>
                <a:latin typeface="Century Gothic"/>
                <a:ea typeface="Century Gothic"/>
                <a:cs typeface="Century Gothic"/>
                <a:sym typeface="Century Gothic"/>
              </a:rPr>
              <a:t>Networking Tips</a:t>
            </a:r>
            <a:endParaRPr/>
          </a:p>
        </p:txBody>
      </p:sp>
      <p:pic>
        <p:nvPicPr>
          <p:cNvPr id="199" name="Google Shape;199;p9"/>
          <p:cNvPicPr preferRelativeResize="0"/>
          <p:nvPr/>
        </p:nvPicPr>
        <p:blipFill rotWithShape="1">
          <a:blip r:embed="rId3">
            <a:alphaModFix/>
          </a:blip>
          <a:srcRect/>
          <a:stretch/>
        </p:blipFill>
        <p:spPr>
          <a:xfrm>
            <a:off x="673100" y="2273300"/>
            <a:ext cx="8166100" cy="4419600"/>
          </a:xfrm>
          <a:prstGeom prst="rect">
            <a:avLst/>
          </a:prstGeom>
          <a:noFill/>
          <a:ln>
            <a:noFill/>
          </a:ln>
        </p:spPr>
      </p:pic>
    </p:spTree>
  </p:cSld>
  <p:clrMapOvr>
    <a:masterClrMapping/>
  </p:clrMapOvr>
</p:sld>
</file>

<file path=ppt/theme/theme1.xml><?xml version="1.0" encoding="utf-8"?>
<a:theme xmlns:a="http://schemas.openxmlformats.org/drawingml/2006/main" name="1_Ion Boardroom">
  <a:themeElements>
    <a:clrScheme name="Ion Boardroom">
      <a:dk1>
        <a:srgbClr val="000000"/>
      </a:dk1>
      <a:lt1>
        <a:srgbClr val="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Ion Boardroom">
  <a:themeElements>
    <a:clrScheme name="Ion Boardroom">
      <a:dk1>
        <a:srgbClr val="000000"/>
      </a:dk1>
      <a:lt1>
        <a:srgbClr val="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Ion Boardroom">
  <a:themeElements>
    <a:clrScheme name="Ion Boardroom">
      <a:dk1>
        <a:srgbClr val="000000"/>
      </a:dk1>
      <a:lt1>
        <a:srgbClr val="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8_Ion Boardroom">
  <a:themeElements>
    <a:clrScheme name="Ion Boardroom">
      <a:dk1>
        <a:srgbClr val="000000"/>
      </a:dk1>
      <a:lt1>
        <a:srgbClr val="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Ion Boardroom">
  <a:themeElements>
    <a:clrScheme name="Ion Boardroom">
      <a:dk1>
        <a:srgbClr val="000000"/>
      </a:dk1>
      <a:lt1>
        <a:srgbClr val="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APS Base Columns" ma:contentTypeID="0x0101002F2CBBF331C9C144B79263E2CD1EBC280055926B5BE8E9AC45B215314D22207EF3" ma:contentTypeVersion="27" ma:contentTypeDescription="" ma:contentTypeScope="" ma:versionID="b7aac1574f77eaae912de77607edb157">
  <xsd:schema xmlns:xsd="http://www.w3.org/2001/XMLSchema" xmlns:xs="http://www.w3.org/2001/XMLSchema" xmlns:p="http://schemas.microsoft.com/office/2006/metadata/properties" xmlns:ns2="74b0b8bf-1f15-41b1-974d-d17303981568" xmlns:ns3="b4b35062-d740-41d1-9ffb-d70801cc8745" xmlns:ns4="49712418-7b8b-4a86-a111-2b9e5c31628f" targetNamespace="http://schemas.microsoft.com/office/2006/metadata/properties" ma:root="true" ma:fieldsID="398a022a43e2b99767f1cea8f59b7eaf" ns2:_="" ns3:_="" ns4:_="">
    <xsd:import namespace="74b0b8bf-1f15-41b1-974d-d17303981568"/>
    <xsd:import namespace="b4b35062-d740-41d1-9ffb-d70801cc8745"/>
    <xsd:import namespace="49712418-7b8b-4a86-a111-2b9e5c31628f"/>
    <xsd:element name="properties">
      <xsd:complexType>
        <xsd:sequence>
          <xsd:element name="documentManagement">
            <xsd:complexType>
              <xsd:all>
                <xsd:element ref="ns2:MeetingType" minOccurs="0"/>
                <xsd:element ref="ns2:MemberGroup" minOccurs="0"/>
                <xsd:element ref="ns2:CourseType" minOccurs="0"/>
                <xsd:element ref="ns2:lbffa240476b48f4bb908ac05f7c6d05" minOccurs="0"/>
                <xsd:element ref="ns3:TaxCatchAllLabel" minOccurs="0"/>
                <xsd:element ref="ns2:c0e6c0e732f646459ed2f0ffcd2b3d49" minOccurs="0"/>
                <xsd:element ref="ns2:cf123d1310914525b7556ed4d1f62473" minOccurs="0"/>
                <xsd:element ref="ns2:b2e9ef0a9cd449a7b55200f7491ce132" minOccurs="0"/>
                <xsd:element ref="ns2:m232f33803f54335aa59d5846c44e4d9" minOccurs="0"/>
                <xsd:element ref="ns2:ic7029f69fd548678aca3538e093a32e" minOccurs="0"/>
                <xsd:element ref="ns2:jf10dc857d9746f8ba5d52ee35dcc202" minOccurs="0"/>
                <xsd:element ref="ns3:TaxCatchAll" minOccurs="0"/>
                <xsd:element ref="ns2:d14da5615d354b60b70cd3a744498626" minOccurs="0"/>
                <xsd:element ref="ns2:p4311432bba94f7baa9c70fc60623833" minOccurs="0"/>
                <xsd:element ref="ns2:eeeca0b6816143089bb8800a36a3a86b" minOccurs="0"/>
                <xsd:element ref="ns4:MediaServiceDateTaken" minOccurs="0"/>
                <xsd:element ref="ns4:MediaLengthInSeconds" minOccurs="0"/>
                <xsd:element ref="ns4:lcf76f155ced4ddcb4097134ff3c332f" minOccurs="0"/>
                <xsd:element ref="ns4:MediaServiceOCR" minOccurs="0"/>
                <xsd:element ref="ns4:MediaServiceGenerationTime" minOccurs="0"/>
                <xsd:element ref="ns4:MediaServiceEventHashCode" minOccurs="0"/>
                <xsd:element ref="ns4:MediaServiceLocation"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b0b8bf-1f15-41b1-974d-d17303981568" elementFormDefault="qualified">
    <xsd:import namespace="http://schemas.microsoft.com/office/2006/documentManagement/types"/>
    <xsd:import namespace="http://schemas.microsoft.com/office/infopath/2007/PartnerControls"/>
    <xsd:element name="MeetingType" ma:index="5" nillable="true" ma:displayName="Meeting Type" ma:format="Dropdown" ma:internalName="MeetingType" ma:readOnly="false">
      <xsd:simpleType>
        <xsd:restriction base="dms:Choice">
          <xsd:enumeration value="Annual Meeting"/>
          <xsd:enumeration value="Committee"/>
          <xsd:enumeration value="Division"/>
          <xsd:enumeration value="Workshop"/>
          <xsd:enumeration value="Council"/>
        </xsd:restriction>
      </xsd:simpleType>
    </xsd:element>
    <xsd:element name="MemberGroup" ma:index="7" nillable="true" ma:displayName="Member Group" ma:format="Dropdown" ma:internalName="MemberGroup">
      <xsd:simpleType>
        <xsd:restriction base="dms:Choice">
          <xsd:enumeration value="Committee"/>
          <xsd:enumeration value="P-Team"/>
          <xsd:enumeration value="Task Force"/>
          <xsd:enumeration value="Division"/>
          <xsd:enumeration value="Council"/>
          <xsd:enumeration value="Foundation"/>
        </xsd:restriction>
      </xsd:simpleType>
    </xsd:element>
    <xsd:element name="CourseType" ma:index="8" nillable="true" ma:displayName="Course Type" ma:format="Dropdown" ma:internalName="CourseType" ma:readOnly="false">
      <xsd:simpleType>
        <xsd:restriction base="dms:Choice">
          <xsd:enumeration value="Certification"/>
          <xsd:enumeration value="Program"/>
          <xsd:enumeration value="Research Ethics"/>
          <xsd:enumeration value="Seed Pathology"/>
          <xsd:enumeration value="Teaching Certificate"/>
        </xsd:restriction>
      </xsd:simpleType>
    </xsd:element>
    <xsd:element name="lbffa240476b48f4bb908ac05f7c6d05" ma:index="14" nillable="true" ma:taxonomy="true" ma:internalName="lbffa240476b48f4bb908ac05f7c6d05" ma:taxonomyFieldName="Asset_x0020_Type" ma:displayName="Asset Type" ma:readOnly="false" ma:fieldId="{5bffa240-476b-48f4-bb90-8ac05f7c6d05}" ma:sspId="7f422fe2-59de-4aa6-93d1-a6d104338b63" ma:termSetId="d3811b7d-4d23-4352-95fb-4c11f9ca2c38" ma:anchorId="00000000-0000-0000-0000-000000000000" ma:open="false" ma:isKeyword="false">
      <xsd:complexType>
        <xsd:sequence>
          <xsd:element ref="pc:Terms" minOccurs="0" maxOccurs="1"/>
        </xsd:sequence>
      </xsd:complexType>
    </xsd:element>
    <xsd:element name="c0e6c0e732f646459ed2f0ffcd2b3d49" ma:index="16" nillable="true" ma:taxonomy="true" ma:internalName="c0e6c0e732f646459ed2f0ffcd2b3d49" ma:taxonomyFieldName="Year0" ma:displayName="Year" ma:readOnly="false" ma:default="" ma:fieldId="{c0e6c0e7-32f6-4645-9ed2-f0ffcd2b3d49}" ma:sspId="7f422fe2-59de-4aa6-93d1-a6d104338b63" ma:termSetId="40459a7c-0b0e-42d9-96ba-0db9c5f47a3e" ma:anchorId="00000000-0000-0000-0000-000000000000" ma:open="false" ma:isKeyword="false">
      <xsd:complexType>
        <xsd:sequence>
          <xsd:element ref="pc:Terms" minOccurs="0" maxOccurs="1"/>
        </xsd:sequence>
      </xsd:complexType>
    </xsd:element>
    <xsd:element name="cf123d1310914525b7556ed4d1f62473" ma:index="17" nillable="true" ma:taxonomy="true" ma:internalName="cf123d1310914525b7556ed4d1f62473" ma:taxonomyFieldName="Dept" ma:displayName="Dept" ma:readOnly="false" ma:default="" ma:fieldId="{cf123d13-1091-4525-b755-6ed4d1f62473}" ma:sspId="7f422fe2-59de-4aa6-93d1-a6d104338b63" ma:termSetId="897a65a6-868c-47de-a8bb-85f6c2cf85a6" ma:anchorId="00000000-0000-0000-0000-000000000000" ma:open="false" ma:isKeyword="false">
      <xsd:complexType>
        <xsd:sequence>
          <xsd:element ref="pc:Terms" minOccurs="0" maxOccurs="1"/>
        </xsd:sequence>
      </xsd:complexType>
    </xsd:element>
    <xsd:element name="b2e9ef0a9cd449a7b55200f7491ce132" ma:index="19" nillable="true" ma:taxonomy="true" ma:internalName="b2e9ef0a9cd449a7b55200f7491ce132" ma:taxonomyFieldName="DocType" ma:displayName="Doc Type" ma:readOnly="false" ma:default="" ma:fieldId="{b2e9ef0a-9cd4-49a7-b552-00f7491ce132}" ma:sspId="7f422fe2-59de-4aa6-93d1-a6d104338b63" ma:termSetId="e4b3e915-4e3c-4da7-b011-223c5c071883" ma:anchorId="00000000-0000-0000-0000-000000000000" ma:open="false" ma:isKeyword="false">
      <xsd:complexType>
        <xsd:sequence>
          <xsd:element ref="pc:Terms" minOccurs="0" maxOccurs="1"/>
        </xsd:sequence>
      </xsd:complexType>
    </xsd:element>
    <xsd:element name="m232f33803f54335aa59d5846c44e4d9" ma:index="21" nillable="true" ma:taxonomy="true" ma:internalName="m232f33803f54335aa59d5846c44e4d9" ma:taxonomyFieldName="FiscalYear" ma:displayName="Fiscal Year" ma:readOnly="false" ma:default="" ma:fieldId="{6232f338-03f5-4335-aa59-d5846c44e4d9}" ma:sspId="7f422fe2-59de-4aa6-93d1-a6d104338b63" ma:termSetId="d58c63fd-a19d-4f6a-a21d-640f009fc3c4" ma:anchorId="3a0a9f3b-4465-44ff-86df-f9e3a3d850ae" ma:open="false" ma:isKeyword="false">
      <xsd:complexType>
        <xsd:sequence>
          <xsd:element ref="pc:Terms" minOccurs="0" maxOccurs="1"/>
        </xsd:sequence>
      </xsd:complexType>
    </xsd:element>
    <xsd:element name="ic7029f69fd548678aca3538e093a32e" ma:index="22" nillable="true" ma:taxonomy="true" ma:internalName="ic7029f69fd548678aca3538e093a32e" ma:taxonomyFieldName="Month0" ma:displayName="Month" ma:readOnly="false" ma:default="" ma:fieldId="{2c7029f6-9fd5-4867-8aca-3538e093a32e}" ma:sspId="7f422fe2-59de-4aa6-93d1-a6d104338b63" ma:termSetId="4d35db5a-e2f4-486a-ad7f-0efbbb1cda12" ma:anchorId="00000000-0000-0000-0000-000000000000" ma:open="false" ma:isKeyword="false">
      <xsd:complexType>
        <xsd:sequence>
          <xsd:element ref="pc:Terms" minOccurs="0" maxOccurs="1"/>
        </xsd:sequence>
      </xsd:complexType>
    </xsd:element>
    <xsd:element name="jf10dc857d9746f8ba5d52ee35dcc202" ma:index="23" nillable="true" ma:taxonomy="true" ma:internalName="jf10dc857d9746f8ba5d52ee35dcc202" ma:taxonomyFieldName="GraphicType" ma:displayName="Graphic Type" ma:readOnly="false" ma:fieldId="{3f10dc85-7d97-46f8-ba5d-52ee35dcc202}" ma:sspId="7f422fe2-59de-4aa6-93d1-a6d104338b63" ma:termSetId="a9a9cad8-e31c-4e6f-b23c-805d0960a4c5" ma:anchorId="00000000-0000-0000-0000-000000000000" ma:open="false" ma:isKeyword="false">
      <xsd:complexType>
        <xsd:sequence>
          <xsd:element ref="pc:Terms" minOccurs="0" maxOccurs="1"/>
        </xsd:sequence>
      </xsd:complexType>
    </xsd:element>
    <xsd:element name="d14da5615d354b60b70cd3a744498626" ma:index="25" nillable="true" ma:taxonomy="true" ma:internalName="d14da5615d354b60b70cd3a744498626" ma:taxonomyFieldName="MarketingChannel" ma:displayName="Marketing Channel" ma:default="" ma:fieldId="{d14da561-5d35-4b60-b70c-d3a744498626}" ma:sspId="7f422fe2-59de-4aa6-93d1-a6d104338b63" ma:termSetId="d2914a91-e5ae-4765-a800-1c594493821e" ma:anchorId="00000000-0000-0000-0000-000000000000" ma:open="false" ma:isKeyword="false">
      <xsd:complexType>
        <xsd:sequence>
          <xsd:element ref="pc:Terms" minOccurs="0" maxOccurs="1"/>
        </xsd:sequence>
      </xsd:complexType>
    </xsd:element>
    <xsd:element name="p4311432bba94f7baa9c70fc60623833" ma:index="29" nillable="true" ma:taxonomy="true" ma:internalName="p4311432bba94f7baa9c70fc60623833" ma:taxonomyFieldName="ProjectProductType" ma:displayName="Project-Product Type" ma:readOnly="false" ma:default="" ma:fieldId="{94311432-bba9-4f7b-aa9c-70fc60623833}" ma:sspId="7f422fe2-59de-4aa6-93d1-a6d104338b63" ma:termSetId="0c1e09f4-ca8d-47cd-ae41-319d389b0a74" ma:anchorId="00000000-0000-0000-0000-000000000000" ma:open="false" ma:isKeyword="false">
      <xsd:complexType>
        <xsd:sequence>
          <xsd:element ref="pc:Terms" minOccurs="0" maxOccurs="1"/>
        </xsd:sequence>
      </xsd:complexType>
    </xsd:element>
    <xsd:element name="eeeca0b6816143089bb8800a36a3a86b" ma:index="31" nillable="true" ma:taxonomy="true" ma:internalName="eeeca0b6816143089bb8800a36a3a86b" ma:taxonomyFieldName="Society" ma:displayName="Society" ma:readOnly="false" ma:default="" ma:fieldId="{eeeca0b6-8161-4308-9bb8-800a36a3a86b}" ma:sspId="7f422fe2-59de-4aa6-93d1-a6d104338b63" ma:termSetId="718ddcac-33ea-440f-a7d4-ab6ee030527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4b35062-d740-41d1-9ffb-d70801cc8745"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5bec0ddf-3101-4f43-aeae-9a445f4b971f}" ma:internalName="TaxCatchAllLabel" ma:readOnly="false" ma:showField="CatchAllDataLabel" ma:web="74b0b8bf-1f15-41b1-974d-d17303981568">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5bec0ddf-3101-4f43-aeae-9a445f4b971f}" ma:internalName="TaxCatchAll" ma:readOnly="false" ma:showField="CatchAllData" ma:web="74b0b8bf-1f15-41b1-974d-d1730398156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9712418-7b8b-4a86-a111-2b9e5c31628f" elementFormDefault="qualified">
    <xsd:import namespace="http://schemas.microsoft.com/office/2006/documentManagement/types"/>
    <xsd:import namespace="http://schemas.microsoft.com/office/infopath/2007/PartnerControls"/>
    <xsd:element name="MediaServiceDateTaken" ma:index="33" nillable="true" ma:displayName="MediaServiceDateTaken" ma:hidden="true" ma:indexed="true" ma:internalName="MediaServiceDateTaken" ma:readOnly="true">
      <xsd:simpleType>
        <xsd:restriction base="dms:Text"/>
      </xsd:simpleType>
    </xsd:element>
    <xsd:element name="MediaLengthInSeconds" ma:index="34" nillable="true" ma:displayName="MediaLengthInSeconds" ma:hidden="true" ma:internalName="MediaLengthInSeconds" ma:readOnly="true">
      <xsd:simpleType>
        <xsd:restriction base="dms:Unknown"/>
      </xsd:simpleType>
    </xsd:element>
    <xsd:element name="lcf76f155ced4ddcb4097134ff3c332f" ma:index="36" nillable="true" ma:taxonomy="true" ma:internalName="lcf76f155ced4ddcb4097134ff3c332f" ma:taxonomyFieldName="MediaServiceImageTags" ma:displayName="Image Tags" ma:readOnly="false" ma:fieldId="{5cf76f15-5ced-4ddc-b409-7134ff3c332f}" ma:taxonomyMulti="true" ma:sspId="7f422fe2-59de-4aa6-93d1-a6d104338b63" ma:termSetId="09814cd3-568e-fe90-9814-8d621ff8fb84" ma:anchorId="fba54fb3-c3e1-fe81-a776-ca4b69148c4d" ma:open="true" ma:isKeyword="false">
      <xsd:complexType>
        <xsd:sequence>
          <xsd:element ref="pc:Terms" minOccurs="0" maxOccurs="1"/>
        </xsd:sequence>
      </xsd:complexType>
    </xsd:element>
    <xsd:element name="MediaServiceOCR" ma:index="37" nillable="true" ma:displayName="Extracted Text" ma:hidden="true" ma:internalName="MediaServiceOCR" ma:readOnly="true">
      <xsd:simpleType>
        <xsd:restriction base="dms:Note"/>
      </xsd:simpleType>
    </xsd:element>
    <xsd:element name="MediaServiceGenerationTime" ma:index="38" nillable="true" ma:displayName="MediaServiceGenerationTime" ma:hidden="true" ma:internalName="MediaServiceGenerationTime" ma:readOnly="true">
      <xsd:simpleType>
        <xsd:restriction base="dms:Text"/>
      </xsd:simpleType>
    </xsd:element>
    <xsd:element name="MediaServiceEventHashCode" ma:index="39" nillable="true" ma:displayName="MediaServiceEventHashCode" ma:hidden="true" ma:internalName="MediaServiceEventHashCode" ma:readOnly="true">
      <xsd:simpleType>
        <xsd:restriction base="dms:Text"/>
      </xsd:simpleType>
    </xsd:element>
    <xsd:element name="MediaServiceLocation" ma:index="40" nillable="true" ma:displayName="Location" ma:hidden="true" ma:indexed="true" ma:internalName="MediaServiceLocation" ma:readOnly="true">
      <xsd:simpleType>
        <xsd:restriction base="dms:Text"/>
      </xsd:simpleType>
    </xsd:element>
    <xsd:element name="MediaServiceObjectDetectorVersions" ma:index="4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7029f69fd548678aca3538e093a32e xmlns="74b0b8bf-1f15-41b1-974d-d17303981568">
      <Terms xmlns="http://schemas.microsoft.com/office/infopath/2007/PartnerControls"/>
    </ic7029f69fd548678aca3538e093a32e>
    <TaxCatchAll xmlns="b4b35062-d740-41d1-9ffb-d70801cc8745">
      <Value>146</Value>
      <Value>1</Value>
    </TaxCatchAll>
    <cf123d1310914525b7556ed4d1f62473 xmlns="74b0b8bf-1f15-41b1-974d-d17303981568">
      <Terms xmlns="http://schemas.microsoft.com/office/infopath/2007/PartnerControls">
        <TermInfo xmlns="http://schemas.microsoft.com/office/infopath/2007/PartnerControls">
          <TermName xmlns="http://schemas.microsoft.com/office/infopath/2007/PartnerControls">Membership</TermName>
          <TermId xmlns="http://schemas.microsoft.com/office/infopath/2007/PartnerControls">548c06e5-18c2-4c6d-a00c-ebb87664a69a</TermId>
        </TermInfo>
      </Terms>
    </cf123d1310914525b7556ed4d1f62473>
    <p4311432bba94f7baa9c70fc60623833 xmlns="74b0b8bf-1f15-41b1-974d-d17303981568">
      <Terms xmlns="http://schemas.microsoft.com/office/infopath/2007/PartnerControls"/>
    </p4311432bba94f7baa9c70fc60623833>
    <d14da5615d354b60b70cd3a744498626 xmlns="74b0b8bf-1f15-41b1-974d-d17303981568">
      <Terms xmlns="http://schemas.microsoft.com/office/infopath/2007/PartnerControls"/>
    </d14da5615d354b60b70cd3a744498626>
    <jf10dc857d9746f8ba5d52ee35dcc202 xmlns="74b0b8bf-1f15-41b1-974d-d17303981568">
      <Terms xmlns="http://schemas.microsoft.com/office/infopath/2007/PartnerControls"/>
    </jf10dc857d9746f8ba5d52ee35dcc202>
    <c0e6c0e732f646459ed2f0ffcd2b3d49 xmlns="74b0b8bf-1f15-41b1-974d-d17303981568">
      <Terms xmlns="http://schemas.microsoft.com/office/infopath/2007/PartnerControls"/>
    </c0e6c0e732f646459ed2f0ffcd2b3d49>
    <MemberGroup xmlns="74b0b8bf-1f15-41b1-974d-d17303981568">Committee</MemberGroup>
    <CourseType xmlns="74b0b8bf-1f15-41b1-974d-d17303981568" xsi:nil="true"/>
    <TaxCatchAllLabel xmlns="b4b35062-d740-41d1-9ffb-d70801cc8745" xsi:nil="true"/>
    <m232f33803f54335aa59d5846c44e4d9 xmlns="74b0b8bf-1f15-41b1-974d-d17303981568">
      <Terms xmlns="http://schemas.microsoft.com/office/infopath/2007/PartnerControls"/>
    </m232f33803f54335aa59d5846c44e4d9>
    <MeetingType xmlns="74b0b8bf-1f15-41b1-974d-d17303981568" xsi:nil="true"/>
    <b2e9ef0a9cd449a7b55200f7491ce132 xmlns="74b0b8bf-1f15-41b1-974d-d17303981568">
      <Terms xmlns="http://schemas.microsoft.com/office/infopath/2007/PartnerControls"/>
    </b2e9ef0a9cd449a7b55200f7491ce132>
    <lbffa240476b48f4bb908ac05f7c6d05 xmlns="74b0b8bf-1f15-41b1-974d-d17303981568">
      <Terms xmlns="http://schemas.microsoft.com/office/infopath/2007/PartnerControls"/>
    </lbffa240476b48f4bb908ac05f7c6d05>
    <eeeca0b6816143089bb8800a36a3a86b xmlns="74b0b8bf-1f15-41b1-974d-d17303981568">
      <Terms xmlns="http://schemas.microsoft.com/office/infopath/2007/PartnerControls">
        <TermInfo xmlns="http://schemas.microsoft.com/office/infopath/2007/PartnerControls">
          <TermName xmlns="http://schemas.microsoft.com/office/infopath/2007/PartnerControls">APS</TermName>
          <TermId xmlns="http://schemas.microsoft.com/office/infopath/2007/PartnerControls">b6e18119-2ba6-4556-b4ff-32cccdf873af</TermId>
        </TermInfo>
      </Terms>
    </eeeca0b6816143089bb8800a36a3a86b>
    <lcf76f155ced4ddcb4097134ff3c332f xmlns="49712418-7b8b-4a86-a111-2b9e5c31628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7816341-11A4-45B7-B67E-53071451C577}"/>
</file>

<file path=customXml/itemProps2.xml><?xml version="1.0" encoding="utf-8"?>
<ds:datastoreItem xmlns:ds="http://schemas.openxmlformats.org/officeDocument/2006/customXml" ds:itemID="{6CEF3EB6-4EF4-421C-A4B9-6B0F2E850C22}"/>
</file>

<file path=customXml/itemProps3.xml><?xml version="1.0" encoding="utf-8"?>
<ds:datastoreItem xmlns:ds="http://schemas.openxmlformats.org/officeDocument/2006/customXml" ds:itemID="{76B32655-7A65-4C7A-8B11-1D6CD3D21548}"/>
</file>

<file path=docProps/app.xml><?xml version="1.0" encoding="utf-8"?>
<Properties xmlns="http://schemas.openxmlformats.org/officeDocument/2006/extended-properties" xmlns:vt="http://schemas.openxmlformats.org/officeDocument/2006/docPropsVTypes">
  <TotalTime>46</TotalTime>
  <Words>695</Words>
  <Application>Microsoft Office PowerPoint</Application>
  <PresentationFormat>On-screen Show (4:3)</PresentationFormat>
  <Paragraphs>107</Paragraphs>
  <Slides>19</Slides>
  <Notes>18</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19</vt:i4>
      </vt:variant>
    </vt:vector>
  </HeadingPairs>
  <TitlesOfParts>
    <vt:vector size="28" baseType="lpstr">
      <vt:lpstr>Century Gothic</vt:lpstr>
      <vt:lpstr>Calibri</vt:lpstr>
      <vt:lpstr>Arial</vt:lpstr>
      <vt:lpstr>Noto Sans Symbols</vt:lpstr>
      <vt:lpstr>1_Ion Boardroom</vt:lpstr>
      <vt:lpstr>3_Ion Boardroom</vt:lpstr>
      <vt:lpstr>Ion Boardroom</vt:lpstr>
      <vt:lpstr>8_Ion Boardroom</vt:lpstr>
      <vt:lpstr>2_Ion Boardroom</vt:lpstr>
      <vt:lpstr>PowerPoint Presentation</vt:lpstr>
      <vt:lpstr>Networking 101</vt:lpstr>
      <vt:lpstr>Why should you network?</vt:lpstr>
      <vt:lpstr>How should you prepare to network?</vt:lpstr>
      <vt:lpstr>With whom should you network? </vt:lpstr>
      <vt:lpstr>When and where does networking begin?</vt:lpstr>
      <vt:lpstr>When and where does networking begin?</vt:lpstr>
      <vt:lpstr>Networking Tips</vt:lpstr>
      <vt:lpstr>Networking Tips</vt:lpstr>
      <vt:lpstr>Evaluating your Current Network</vt:lpstr>
      <vt:lpstr>Evaluating your Current Network </vt:lpstr>
      <vt:lpstr>Evaluating your Current Network</vt:lpstr>
      <vt:lpstr>Group Activities</vt:lpstr>
      <vt:lpstr>Activity 1 - Create your elevator pitch</vt:lpstr>
      <vt:lpstr>PowerPoint Presentation</vt:lpstr>
      <vt:lpstr>Activity 2 - Practice your elevator pitch</vt:lpstr>
      <vt:lpstr>Activity 3 - Network!</vt:lpstr>
      <vt:lpstr>Activity 4 - Evaluate your network  (on your own)</vt:lpstr>
      <vt:lpstr>Final Thoughts and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Elisha Allan-Perkins</dc:creator>
  <cp:lastModifiedBy>Gauthier, Nicole A.</cp:lastModifiedBy>
  <cp:revision>6</cp:revision>
  <dcterms:created xsi:type="dcterms:W3CDTF">2021-01-04T19:10:28Z</dcterms:created>
  <dcterms:modified xsi:type="dcterms:W3CDTF">2023-02-14T14:11:02Z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0x0101002F2CBBF331C9C144B79263E2CD1EBC280055926B5BE8E9AC45B215314D22207EF3</vt:lpwstr>
  </property>
  <property fmtid="{D5CDD505-2E9C-101B-9397-08002B2CF9AE}" pid="3" name="GraphicType">
    <vt:lpwstr/>
  </property>
  <property fmtid="{D5CDD505-2E9C-101B-9397-08002B2CF9AE}" pid="4" name="Asset_x0020_Type">
    <vt:lpwstr/>
  </property>
  <property fmtid="{D5CDD505-2E9C-101B-9397-08002B2CF9AE}" pid="5" name="MarketingChannel">
    <vt:lpwstr/>
  </property>
  <property fmtid="{D5CDD505-2E9C-101B-9397-08002B2CF9AE}" pid="6" name="MediaServiceImageTags">
    <vt:lpwstr/>
  </property>
  <property fmtid="{D5CDD505-2E9C-101B-9397-08002B2CF9AE}" pid="7" name="FiscalYear">
    <vt:lpwstr/>
  </property>
  <property fmtid="{D5CDD505-2E9C-101B-9397-08002B2CF9AE}" pid="8" name="Year0">
    <vt:lpwstr/>
  </property>
  <property fmtid="{D5CDD505-2E9C-101B-9397-08002B2CF9AE}" pid="9" name="Society">
    <vt:lpwstr>1;#APS|b6e18119-2ba6-4556-b4ff-32cccdf873af</vt:lpwstr>
  </property>
  <property fmtid="{D5CDD505-2E9C-101B-9397-08002B2CF9AE}" pid="10" name="Month0">
    <vt:lpwstr/>
  </property>
  <property fmtid="{D5CDD505-2E9C-101B-9397-08002B2CF9AE}" pid="11" name="DocType">
    <vt:lpwstr/>
  </property>
  <property fmtid="{D5CDD505-2E9C-101B-9397-08002B2CF9AE}" pid="12" name="Dept">
    <vt:lpwstr>146;#Membership|548c06e5-18c2-4c6d-a00c-ebb87664a69a</vt:lpwstr>
  </property>
  <property fmtid="{D5CDD505-2E9C-101B-9397-08002B2CF9AE}" pid="13" name="ProjectProductType">
    <vt:lpwstr/>
  </property>
  <property fmtid="{D5CDD505-2E9C-101B-9397-08002B2CF9AE}" pid="14" name="Asset Type">
    <vt:lpwstr/>
  </property>
</Properties>
</file>