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tiff" ContentType="image/tiff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7" r:id="rId3"/>
    <p:sldId id="272" r:id="rId4"/>
    <p:sldId id="275" r:id="rId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0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38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426" y="-96"/>
      </p:cViewPr>
      <p:guideLst>
        <p:guide orient="horz" pos="2160"/>
        <p:guide pos="30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EC8370-B23A-42FE-BC8D-0F15C81C201D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2A28F2C-F01C-49A2-BFC0-0F940A540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8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57B0968-FC59-0946-B02A-CBC2B34AA590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E30F0D-E255-324E-80FF-DCC0CAF8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links instructors</a:t>
            </a:r>
            <a:r>
              <a:rPr lang="en-US" baseline="0" dirty="0" smtClean="0"/>
              <a:t> can </a:t>
            </a:r>
            <a:r>
              <a:rPr lang="en-US" dirty="0" smtClean="0"/>
              <a:t>provide to students to prepare for the class (20-30</a:t>
            </a:r>
            <a:r>
              <a:rPr lang="en-US" baseline="0" dirty="0" smtClean="0"/>
              <a:t> minutes </a:t>
            </a:r>
            <a:r>
              <a:rPr lang="en-US" baseline="0" smtClean="0"/>
              <a:t>preparation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0F0D-E255-324E-80FF-DCC0CAF8B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google.com/url?sa=t&amp;rct=j&amp;q=&amp;esrc=s&amp;source=web&amp;cd=1&amp;cad=rja&amp;uact=8&amp;ved=0ahUKEwjijOajpuvJAhWD5yYKHW-sCnkQFggdMAA&amp;url=http%3A%2F%2Fwww.uvm.edu%2Fextension%2Fcropsoil%2Fwp-content%2Fuploads%2FBergstromVermontCornSoyforPost1.21.14.pdf&amp;usg=AFQjCNGnf8Mj0GOh_3ZBuYNi59XzeUqFBg&amp;sig2=FBYiJJJVXsac3oPoESIumQ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Attached graphic plots break even scenarios  different prices of grain corn and fungicide application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4A916-EA90-49F0-BAF1-CEF65041D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3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0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1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templates/story/story.php?storyId=897406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ue.anr.msu.edu/news/foliar_fungicide_use_in_corn" TargetMode="External"/><Relationship Id="rId5" Type="http://schemas.openxmlformats.org/officeDocument/2006/relationships/hyperlink" Target="http://www.youtube.com/watch?v=8c7J46fGJhg" TargetMode="External"/><Relationship Id="rId4" Type="http://schemas.openxmlformats.org/officeDocument/2006/relationships/hyperlink" Target="http://www.wbur.org/npr/134054231/what-recession-its-boom-time-for-nebraska-farm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da.mannlib.cornell.edu/MannUsda/viewDocumentInfo.do?documentID=1002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2562320"/>
            <a:ext cx="8796513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Fungicides on our corn fields: A Case study on foliar fungicide use</a:t>
            </a:r>
            <a:b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in the US Corn Belt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jpeg;base64,/9j/4AAQSkZJRgABAQAAAQABAAD/2wCEAAkGBxQSEhQUEhQVFRQXFBQUFRQUFBQXFxQUFhQWFxQUFBUYHCggGBolHBQUITEhJSkrLi4uFx8zODMsNygtLiwBCgoKDg0OGhAQGywkHyQsLCwsLCwsLCwsLCwsLCwsLCwsLCwsLCwsLCwsLCwsLCwsLCwsLCwsLCwsLCwsLCwsLP/AABEIAL8BCAMBEQACEQEDEQH/xAAbAAEAAgMBAQAAAAAAAAAAAAAAAwQBAgUGB//EADgQAAIBAgMFBQYEBgMAAAAAAAABAgMRBCExBRJBUWETcYGRsQYiocHR8DJCUuEUFWJywvEjgrL/xAAaAQEAAwEBAQAAAAAAAAAAAAAAAQIDBAUG/8QAMhEAAgIBAwMCBAUEAgMAAAAAAAECEQMSITEEQVEFExQiMmFCcZGx0YGh4fDB8RUjUv/aAAwDAQACEQMRAD8A+4gAAAAAAAAAAAAAAAAAAAAAAAAAAAAAAAAAAAAAAAAAAAAAAAAAAAAAAAAAAAAAAAAAAAAAFLF7RjDLWXJcO9nB1PqGLD8vL8fybY8Mpb9ihLa03okvA8qfq+Z8UjoXTREdpVOnkVj6rn+36E/DQJ4bUl+aKfdkdUPV5fjj+hR9KuzL+HxUZ6PPk9T1MHVY86+R7+O5zTxyhyTHQUAAAAAAAAAAAAAAAAAAAAAAAAAAAAAAAAAAAAAAAOVtbaO77kNeL5dF1PG9R6/R/wCrG9+78fb8zqwYb+aRxoq5883Z2FmlTLQg2Q3RYjTOuGJJFHINEtIJmjyzWT5lbcGpR2ZPKpnWwOK31n+Ja/U+i6Pqlnhvyuf5OHLj0P7Fo7DIAAAAAAAAAAAAAAAAAAAAAAAAAAAAAAAAArYnHQhq7vkjmzdXjxcs0jjlI42K29LSCS66njZvV8j2xqjqh0y/EUltKrJ5zlZcsu5ZHFLreolzN/t+xqsMF2NE7u7ONtt2zSqLdCncvCOp0Q3RdhCx6EMaRi3YkTIIjkzGUi6Ro5GblZNGcPX3JqXDR93E26XqPZyqXbv+RXJDVGjvpn1adnmmQAAAAAAAAAAAAAAAAAAAAAAAAAAAAAYk7ZshtJWwlZycftHgjyep618R4OrHirk4mIrXPCzZXJ0dcY0UatSxkXJ4q2XLXv4+WngJ+CUWaJREM6OGidvTQ7mU2Ts7GZkM5HNkkaJEFSoc0p2XSIe1KWBv3LWDu7Irb1O3GOXhw++h9P6bm9zAk+Vt/B5+eOmf5l47zEAAAAAAAAAAAAAAAAAAAAAAAAAGsppZtpLqVlJRVt0Sk3wQyx1Nfnj4O/oYPrMC/Gv1L+1PwU9o4xOK3XdPicnV9VGUUoPY1xY2nucCrVuzwc2WzriivWkYIuVsM96fSPvPw0XnYmyaLcTMsW8LG7LRVtIqzqwR6sI0jnbMTZE5UEiliq6im27Jatnn5Z7m0UefxG3E3aHm/oZ7miia0tq5+8vFFLY0nRo17louyrR3Ng1ffkucb+T/AHPb9Hm1OUfKv9P+zk6pfKmdw+gOIAAAAAAAAAAAAAAAAAAAAAAAA5209o9nlH8XoeV13qHtfJDn9jow4dW74PO18Q27ybb6ngTySm9UnbO1RS2RTq4hlLbdFqOji52tFaJJeWrOvNOvlXYziu5UicL3NCri52RZEmmzPwSf6pW8I/u/gVZYuxKg6OARv06udmc+DoI9NcGBDVZzZWaRPCbc2ficfVSVTsMNCV42u51WtZuK4a2T77Z5ZYsuPGm61N/ojRp9jrYLYFOmle82uMnr4KyMJPUWs6dOiloku5BQIbJVA0iqKkqw/Q2Sl2RW0SxU1pKS7m/Q1jmzR4b/AFKuMGTU8dVjr73evmjoh6jmh9W5m8EHwW6O1Iv8SceuqO7F6piltLb9jGXTSXG5ehJNXTuuaPRjJSVp2jBprk2JIAAAAAAAAAAAAAAAABFiKu6jDqMvtwsvCOpnl8dUvK58jmm5TbPSgqRSrMzLlKD/AOSH90fUmP1InsdGrLNlpu2VRpEzBy9p1LJlkSiTZT/4afVN+cmyJ8lkdGmzMHUwKyOzpl3Mplls7GzMpY+plu8/Q4c8uxrBEEImSiXLNOg2bwxORRySLEKCR0RwxXJm5slsbaUuClmbCgCAYKsk1lG5SUUyUzSF4O8Xb0fehjlPE7xuv2JaUtpIvYfaS0mrdeH7HqdP6nGXy5VT89v8HNPp2t47l9M9VOzmMgAAAAAAAAAAAAAA5O2KuqPF9Syb0deCPc4NSVz56T3OxFeqsiEWRzXUtOP90fUumWOnUeZLKGsZFFyGcLbtSyZtHklF7Yzvh6X9kfQpl+thcHRomZJ2cKskd3TrYxnyTSN3xZRHGlUc5trTRdx5reqVnQlSOlhsPbXU68OH/wCjKU/BaR1mZm5JAuLFGrkUciUjG8V1E0ExYMKRCYow2Q2iTWSKSVko3w2IdPTOPGPDw5G/T9VPp+N4+P48FMmOM/zOvQrqavHxXFd57+DPDNHVBnFODg6ZKbFAAAAAAAAAAAADze2KnvPvZ8x1s7yS/NnoYV8qOPGpmeSzoJJq4RJ5/bKcU2jWHJZHWw+IVSnCa/NFPufFeDuJKm0UG8VBwvaDRmuPklFv2cq72Hp9E4v/AKya9LEZ1U2I8HXovMxJO5QeR34tomEuSDaVfdhZayyXzZXPkqNFoRtkeAobqu9fQywxr5mWk72LsZHVGRm0HUJeQaTKmTrIoOZVzJoxvEahRhsq2SFIjUKMplkyKMNiyaM3JsijDKtEmac3F3i7P16MnHknhlqhyRKKkqZ18JilNcmtV98D6Lpeqj1EbWz7r/exwZMTgywdRmAAAAAAAAAVq2MjFc/Q5MvWQgttzWOJs81tKpvNvnmfM9Rk1ycvJ3wVKjmHIzQmhPIqySntLD70WXhIk4/s/jOznLDzyu3Kn6yh8/M6Mi1R1r+pV8nbkjnJOXtqleFy8HuSiD2Vdu0g9Lqa9Jf4mmfemQlR6Kgs0c5J2Iux3w2Rizlxr9rUcvyLKPXr4nHKXuZL7I0qkdGMzZSKm2+W1CjXfI1E0ZdSxLkRRXq4+K6lHkLKBUqbUKPIyygQS2lzb+JGpk6TMMeno/iRY0k8Ma+ZOpkaSxTx3MssjI0liGKTLrImV0kqkX1EUbbxZsijMJuLTWpEJyxTU4PcNKSpncw9ZTimvHo+KPqenzLNjU0ebODhKiU2KAAAAAAHP2jiLe6vE8vrc7vQv6nRhh3OVi6uR5eWZ0xRzasro4JmyKk2ZFjMZEMEsZJ5Mgk8n7VYBr343TTumtU1o0zs6ee9Mh7ot+zm2+3juzyqxXvf1L9aXqhnw6Ha4KxZ1MVDeizmWzLnF2VNwrRVspb0b8vdcl/5N5JOLDPUYVe8jnXIZJtuu1BRX5te5cPQ3ySqNFYrchwsd2KXizKK22JZajV7zVRl4ZXYy6j5Mt7WR9hcfJq3PgiV02QjXEq1aFWWrRPwuRk+7E0Wz5PivIldFPyPfib/AMp6s0XQ/cj3zR7Hf6n5D4H7j4j7EFTYLf5vG37j4GXkn4heDaGyakfz37187kPon5HxC8Ev8HNaNPvyKPo59mT78TaMZrVGb6fIuxPuRZYpYpr6GVtbMtVl6lWT0NVIo0S3L3ZWi3sutuz3eEvXgd3pmdwzaHxL9zDqIXG/B2T6M4AAAAAADz20MR70l1Z8x1WZvJJfdnoY4fKjl169+JwyymyiUK9R8DNysskUv5lFO1T3f6uHjyKqLfBZotxfFZrg0VINt4gkxWgqkXGXEmLpknz7auGqYSsqkeDunwa4p9GsvE9XDOOWGlmU1W6Pd7PxKrU4zhnGST7uafVO68Dgnikpaa3Ra9rFPY83K+S96MlfXJpvTpdeJ0Y+nyNEPJE7FHBtO9zWHQeWZvP4JpYbed3mdK6WKM3lZNHDG0cKKOZJHDGixIq5G8aBf2yNRlURoQsdkhpQsyqSJ0oWZVIaELHZIaENRq6Q0CzV0vQr7aJ1GsqKIeNDURuiiHBE2YeFTKSwxls0WU2uCtLDtZo4MnRrmOxvHL5N6dbg9TjkpRdSNNnwTxqWafJp+WZMcmian4d/oQ42qPTpn2h5AAAAAAB5Paf45L+p+p8h1irLJfd/uepi+lHOceZwmxpKAIoq4nZ8ZrQKVE2ebxuzK9C8sPUlFa7usX3xd14nXDNCe2RWVa8HLj7cVYS3atKMnezUbxlf4pvwOr/x8JK4sz91p7o9zstyrQjNRlBPhUi4yXejj+Dyaq/uae5Gi/U2HCqkqsd9cnp5I7cHR6Hbe5jLN4OlhdnxhFRhFRitIxSSXckdyxIxcy1GkjRQK2bqmXUCtmXTJpEWZUcyQZaIsk2UA2Qa2KNkhRJVMGd3INeAZUBuDNNFkQzDX31Fkhx+fxJIMbnz+OZII3D77ylEmNwUTZrKHpkUlEsmV62HuYZcSlEvGVM5e06GJnF0sPBOU1u9pKooKnF5SlxcpJXskjm6f09zyc7f3LzzJI9zBWVl3H0p5xkAAAAAHmvaClapf9ST+T9PifMerQ0578r/AAeh0zuFeDkNnknSIyBJlFQS0cDKrkllxb0X1OjB088z+XjyUnNR5N8J7K0adTtVGLqtW32s0uS5Hs4sGiOmznlkt2daGCtyN/brgzcrNt23QlIqzZdPvuNkVNkgBe5F2SZIsBsJkUJTS1ZDkovdk02Y7TkmR7l8ImjDb6Iq3Jika2fMpuu5bY2t1fmTt5INnFenF6f7JcYvkWzWKXBLp5BKPCQdkjh0LuP2K2YSRGxISQtAxbv4/AWDVL7++8lO0Bu/L7+JO5AlENX2JTNaeT5FYupB7o69KV0menF2rOdqmbliAAAAAUNsYXtIZfijmuvNffI4PUelefF8v1LdfwbYMmiW/B5KSPkmemaNEEiLFWD1OHpbkFFcF8eLPpMcFjxqC7HBJ6nY7QjXZbSSRkaKRRoy0maKS7laIJxt3EXRJsXuypo5lHJFqNHN8F5mcp3wSkZUHxb8MiKfdizeMUgtMXsN2N4OYo0cyuomiShC+b09S8I38zIb7G86Slw8hJRk+CFaIa2Hks1n6kODJUkYwvFvW+heCrcSLcZF7srQnC5LjaHBFOk87Z9DNw8E2QuT0++P7FaZJly+XyJ/39gZlP0XwZJBiU9fviW33Bq5FWmC9gKjeXA6+nbMpovHUZgAAAAhrQ5AHm9sYf8AMlnx6/ueR1/pyy/Pj2l38P8AydWDPp2fBxe3Wl7Pk8n8T5/Jgy4/qizuU4vhljZ9SLqwTa/ErZ+JbpoOWWO3cjI6iz1Uj3pbHEjTdTMlFS5L20auVtTNuUXuTSfBJCR0KZRo2auXi7RVlaqmnZeZEm06RKS5YjS+2RpFm5DYNHUyKuRNELq/fkYuTvb/AHgtRq5/fgHuDFFb0rdXfuRaEE2G6OpeyOpyrgzSMxiQkiGzJogRzgn9eJNIGjdvr9SHGhZNCVyU7DRlgghcFK78it3uyWqKWKbh3cyjdcErcoTx9uJCky+k1ji5S0uzRY8kijcUXsJh285eR0Q6Zfi3M5ZPB2qGSsjpSS2RkWESDIAAAAAI50U9UAQVNm03rBPwKuEWTqZCtjUYvejCKks00lqUljjTospM3cTgkrNU6ITDe6NCtXo7zi3wel3nw0WviY5IttGkZUmT01bL7ZeCa2ZSW+5PGNjpUdK3M27MVo5XLS3jZC5K2+Yai9EU6pm5MlIr1Knz/Yq3/wAlqK88SkyryJMlRbInXb0TZCcnwiaSJMLiZQecXnxs/v8A0aqUokUmdWlj4yI+I3uSI9rwW4O+jXgdMGnvFmT25NmjZUQaNBAxJ2JcqIqyNRcc14/sZP5dy632Jd7e005lm9S24IquRMpJhFarLgQuSWVaGz4b1rJcvodmFr6TKd8nRpYBLgdNGZZhQSJIJowANwAAAAAAAAAAAU6kbM4MkdLNou0azgmc84KRdSoqzw+epyTxyT3ZqsgpqSkuKt4l4OUWm9xKmi08zrctStGPAlp4Eog5dSpY5eDeinOu27RzZk25PYtVcliGB/W23yWSXfzLrHX1Mrq8EscPFaRXkWVLhEbvkkjlqn4WLaq5TIoxOql0KZJKi0ERztLkzim72NkmjNOm1+Ftd+aJxpx+liTT+osxxTX414rM611LX1r+qMniT+lk9OSaummdmOSkrTsykqMau5Z7uyOxFUkZSbRKKv8AEuD3lpxXzRhcoPUuO6NKUlTLarKWaN01LgzqiJlkgzSjBykrZdeSXEvii5SspN0jtKR6JgboAyAAAAAAAAAAAAAR1ad+8zyQ1ItF0VXkcE4uLNVuJq5jkVosthFEQVbhsyzR7kEOKq7sWyzuKsmKtnkMdtZJ5Xk+hzLG5b8nQ2kT+yOJ7SrUVRWainDPVZ73+Jpjw07kZ5J2tj08oNcCWq5RVOzTc6lNO/JNmdx/7LqEuz/UrqRXqYZyt9NDN4pSqy6mlwQRwltdDL4dN7l/dLEFbQv7UVwRqfc2Uy0MTIckeZ2ptV0cRJQdsotx621MJ43jk5Q2NoNTVSOvs3bsais8mbY+qUtpcmU8LjwXqkuRtXgzOLtraCpR5yeSXq+5GWS9L0qy8Er3ZX2NtG9lc5sORrY1yQPQb+8r+Z6KuaOV7EmHkd+KGlGEnbLtORqVLMGASAAAAAAAAAAAAAAAjqU7lJwUluSnRB2TRyS6WV7GmtGLFV08ydaIqlW2ibL/AA8iNaOZi6M6muS5Jv4mi6dfiHuVwU/5UuRp7aI1k+zMAoVU7cH6GeSFRslSO/JZHM+CVyHBClYtmrpoaULZrKCDSJRHKmgkidyHcyIVVwSyvWTKknlNubP3611+lfM2wxtP8yJOjGF2RNZq6Jn0eOfavyC6iaO9g1VirNXKx6SUdk7QeWL7GlXY7qS3pa+i5HRDDpVGbnZLS2El07iXghLdpEe5JcM6NHANK12WjhhHhFXNsuU8PY1Kk8KQBNFAGwAAAAAAAAAAAAAAAAAMWAMOCANXSQBq6CANHh+RWUdSolOg+pwzjpdM0W/AXyKfcGCUSYkSSjQlEkKWRRcEkFa3Migc/st6V7HV08Gk7M8kjo0MMdNGRdp4ckE8aKANlTAMqABtugGbAAAAAAAAAAAAAAAAAAAAAAAAAAAAGHENWDXskZPDFltTNHR6lPh12ZOs1lQfP4Eex9ydZp/DPmSsH3GsjeDfMssEUQ5s1/ly4tstHFFcIhybJYYNLgaFSeNKwBIkAZ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hQVFRQXFBQUFRQUFBQXFxQUFhQWFxQUFBUYHCggGBolHBQUITEhJSkrLi4uFx8zODMsNygtLiwBCgoKDg0OGhAQGywkHyQsLCwsLCwsLCwsLCwsLCwsLCwsLCwsLCwsLCwsLCwsLCwsLCwsLCwsLCwsLCwsLCwsLP/AABEIAL8BCAMBEQACEQEDEQH/xAAbAAEAAgMBAQAAAAAAAAAAAAAAAwQBAgUGB//EADgQAAIBAgMFBQYEBgMAAAAAAAABAgMRBCExBRJBUWETcYGRsQYiocHR8DJCUuEUFWJywvEjgrL/xAAaAQEAAwEBAQAAAAAAAAAAAAAAAQIDBAUG/8QAMhEAAgIBAwMCBAUEAgMAAAAAAAECEQMSITEEQVEFExQiMmFCcZGx0YGh4fDB8RUjUv/aAAwDAQACEQMRAD8A+4gAAAAAAAAAAAAAAAAAAAAAAAAAAAAAAAAAAAAAAAAAAAAAAAAAAAAAAAAAAAAAAAAAAAAAFLF7RjDLWXJcO9nB1PqGLD8vL8fybY8Mpb9ihLa03okvA8qfq+Z8UjoXTREdpVOnkVj6rn+36E/DQJ4bUl+aKfdkdUPV5fjj+hR9KuzL+HxUZ6PPk9T1MHVY86+R7+O5zTxyhyTHQUAAAAAAAAAAAAAAAAAAAAAAAAAAAAAAAAAAAAAAAOVtbaO77kNeL5dF1PG9R6/R/wCrG9+78fb8zqwYb+aRxoq5883Z2FmlTLQg2Q3RYjTOuGJJFHINEtIJmjyzWT5lbcGpR2ZPKpnWwOK31n+Ja/U+i6Pqlnhvyuf5OHLj0P7Fo7DIAAAAAAAAAAAAAAAAAAAAAAAAAAAAAAAAArYnHQhq7vkjmzdXjxcs0jjlI42K29LSCS66njZvV8j2xqjqh0y/EUltKrJ5zlZcsu5ZHFLreolzN/t+xqsMF2NE7u7ONtt2zSqLdCncvCOp0Q3RdhCx6EMaRi3YkTIIjkzGUi6Ro5GblZNGcPX3JqXDR93E26XqPZyqXbv+RXJDVGjvpn1adnmmQAAAAAAAAAAAAAAAAAAAAAAAAAAAAAYk7ZshtJWwlZycftHgjyep618R4OrHirk4mIrXPCzZXJ0dcY0UatSxkXJ4q2XLXv4+WngJ+CUWaJREM6OGidvTQ7mU2Ts7GZkM5HNkkaJEFSoc0p2XSIe1KWBv3LWDu7Irb1O3GOXhw++h9P6bm9zAk+Vt/B5+eOmf5l47zEAAAAAAAAAAAAAAAAAAAAAAAAAGsppZtpLqVlJRVt0Sk3wQyx1Nfnj4O/oYPrMC/Gv1L+1PwU9o4xOK3XdPicnV9VGUUoPY1xY2nucCrVuzwc2WzriivWkYIuVsM96fSPvPw0XnYmyaLcTMsW8LG7LRVtIqzqwR6sI0jnbMTZE5UEiliq6im27Jatnn5Z7m0UefxG3E3aHm/oZ7miia0tq5+8vFFLY0nRo17louyrR3Ng1ffkucb+T/AHPb9Hm1OUfKv9P+zk6pfKmdw+gOIAAAAAAAAAAAAAAAAAAAAAAAA5209o9nlH8XoeV13qHtfJDn9jow4dW74PO18Q27ybb6ngTySm9UnbO1RS2RTq4hlLbdFqOji52tFaJJeWrOvNOvlXYziu5UicL3NCri52RZEmmzPwSf6pW8I/u/gVZYuxKg6OARv06udmc+DoI9NcGBDVZzZWaRPCbc2ficfVSVTsMNCV42u51WtZuK4a2T77Z5ZYsuPGm61N/ojRp9jrYLYFOmle82uMnr4KyMJPUWs6dOiloku5BQIbJVA0iqKkqw/Q2Sl2RW0SxU1pKS7m/Q1jmzR4b/AFKuMGTU8dVjr73evmjoh6jmh9W5m8EHwW6O1Iv8SceuqO7F6piltLb9jGXTSXG5ehJNXTuuaPRjJSVp2jBprk2JIAAAAAAAAAAAAAAAABFiKu6jDqMvtwsvCOpnl8dUvK58jmm5TbPSgqRSrMzLlKD/AOSH90fUmP1InsdGrLNlpu2VRpEzBy9p1LJlkSiTZT/4afVN+cmyJ8lkdGmzMHUwKyOzpl3Mplls7GzMpY+plu8/Q4c8uxrBEEImSiXLNOg2bwxORRySLEKCR0RwxXJm5slsbaUuClmbCgCAYKsk1lG5SUUyUzSF4O8Xb0fehjlPE7xuv2JaUtpIvYfaS0mrdeH7HqdP6nGXy5VT89v8HNPp2t47l9M9VOzmMgAAAAAAAAAAAAAA5O2KuqPF9Syb0deCPc4NSVz56T3OxFeqsiEWRzXUtOP90fUumWOnUeZLKGsZFFyGcLbtSyZtHklF7Yzvh6X9kfQpl+thcHRomZJ2cKskd3TrYxnyTSN3xZRHGlUc5trTRdx5reqVnQlSOlhsPbXU68OH/wCjKU/BaR1mZm5JAuLFGrkUciUjG8V1E0ExYMKRCYow2Q2iTWSKSVko3w2IdPTOPGPDw5G/T9VPp+N4+P48FMmOM/zOvQrqavHxXFd57+DPDNHVBnFODg6ZKbFAAAAAAAAAAAADze2KnvPvZ8x1s7yS/NnoYV8qOPGpmeSzoJJq4RJ5/bKcU2jWHJZHWw+IVSnCa/NFPufFeDuJKm0UG8VBwvaDRmuPklFv2cq72Hp9E4v/AKya9LEZ1U2I8HXovMxJO5QeR34tomEuSDaVfdhZayyXzZXPkqNFoRtkeAobqu9fQywxr5mWk72LsZHVGRm0HUJeQaTKmTrIoOZVzJoxvEahRhsq2SFIjUKMplkyKMNiyaM3JsijDKtEmac3F3i7P16MnHknhlqhyRKKkqZ18JilNcmtV98D6Lpeqj1EbWz7r/exwZMTgywdRmAAAAAAAAAVq2MjFc/Q5MvWQgttzWOJs81tKpvNvnmfM9Rk1ycvJ3wVKjmHIzQmhPIqySntLD70WXhIk4/s/jOznLDzyu3Kn6yh8/M6Mi1R1r+pV8nbkjnJOXtqleFy8HuSiD2Vdu0g9Lqa9Jf4mmfemQlR6Kgs0c5J2Iux3w2Rizlxr9rUcvyLKPXr4nHKXuZL7I0qkdGMzZSKm2+W1CjXfI1E0ZdSxLkRRXq4+K6lHkLKBUqbUKPIyygQS2lzb+JGpk6TMMeno/iRY0k8Ma+ZOpkaSxTx3MssjI0liGKTLrImV0kqkX1EUbbxZsijMJuLTWpEJyxTU4PcNKSpncw9ZTimvHo+KPqenzLNjU0ebODhKiU2KAAAAAAHP2jiLe6vE8vrc7vQv6nRhh3OVi6uR5eWZ0xRzasro4JmyKk2ZFjMZEMEsZJ5Mgk8n7VYBr343TTumtU1o0zs6ee9Mh7ot+zm2+3juzyqxXvf1L9aXqhnw6Ha4KxZ1MVDeizmWzLnF2VNwrRVspb0b8vdcl/5N5JOLDPUYVe8jnXIZJtuu1BRX5te5cPQ3ySqNFYrchwsd2KXizKK22JZajV7zVRl4ZXYy6j5Mt7WR9hcfJq3PgiV02QjXEq1aFWWrRPwuRk+7E0Wz5PivIldFPyPfib/AMp6s0XQ/cj3zR7Hf6n5D4H7j4j7EFTYLf5vG37j4GXkn4heDaGyakfz37187kPon5HxC8Ev8HNaNPvyKPo59mT78TaMZrVGb6fIuxPuRZYpYpr6GVtbMtVl6lWT0NVIo0S3L3ZWi3sutuz3eEvXgd3pmdwzaHxL9zDqIXG/B2T6M4AAAAAADz20MR70l1Z8x1WZvJJfdnoY4fKjl169+JwyymyiUK9R8DNysskUv5lFO1T3f6uHjyKqLfBZotxfFZrg0VINt4gkxWgqkXGXEmLpknz7auGqYSsqkeDunwa4p9GsvE9XDOOWGlmU1W6Pd7PxKrU4zhnGST7uafVO68Dgnikpaa3Ra9rFPY83K+S96MlfXJpvTpdeJ0Y+nyNEPJE7FHBtO9zWHQeWZvP4JpYbed3mdK6WKM3lZNHDG0cKKOZJHDGixIq5G8aBf2yNRlURoQsdkhpQsyqSJ0oWZVIaELHZIaENRq6Q0CzV0vQr7aJ1GsqKIeNDURuiiHBE2YeFTKSwxls0WU2uCtLDtZo4MnRrmOxvHL5N6dbg9TjkpRdSNNnwTxqWafJp+WZMcmian4d/oQ42qPTpn2h5AAAAAAB5Paf45L+p+p8h1irLJfd/uepi+lHOceZwmxpKAIoq4nZ8ZrQKVE2ebxuzK9C8sPUlFa7usX3xd14nXDNCe2RWVa8HLj7cVYS3atKMnezUbxlf4pvwOr/x8JK4sz91p7o9zstyrQjNRlBPhUi4yXejj+Dyaq/uae5Gi/U2HCqkqsd9cnp5I7cHR6Hbe5jLN4OlhdnxhFRhFRitIxSSXckdyxIxcy1GkjRQK2bqmXUCtmXTJpEWZUcyQZaIsk2UA2Qa2KNkhRJVMGd3INeAZUBuDNNFkQzDX31Fkhx+fxJIMbnz+OZII3D77ylEmNwUTZrKHpkUlEsmV62HuYZcSlEvGVM5e06GJnF0sPBOU1u9pKooKnF5SlxcpJXskjm6f09zyc7f3LzzJI9zBWVl3H0p5xkAAAAAHmvaClapf9ST+T9PifMerQ0578r/AAeh0zuFeDkNnknSIyBJlFQS0cDKrkllxb0X1OjB088z+XjyUnNR5N8J7K0adTtVGLqtW32s0uS5Hs4sGiOmznlkt2daGCtyN/brgzcrNt23QlIqzZdPvuNkVNkgBe5F2SZIsBsJkUJTS1ZDkovdk02Y7TkmR7l8ImjDb6Iq3Jika2fMpuu5bY2t1fmTt5INnFenF6f7JcYvkWzWKXBLp5BKPCQdkjh0LuP2K2YSRGxISQtAxbv4/AWDVL7++8lO0Bu/L7+JO5AlENX2JTNaeT5FYupB7o69KV0menF2rOdqmbliAAAAAUNsYXtIZfijmuvNffI4PUelefF8v1LdfwbYMmiW/B5KSPkmemaNEEiLFWD1OHpbkFFcF8eLPpMcFjxqC7HBJ6nY7QjXZbSSRkaKRRoy0maKS7laIJxt3EXRJsXuypo5lHJFqNHN8F5mcp3wSkZUHxb8MiKfdizeMUgtMXsN2N4OYo0cyuomiShC+b09S8I38zIb7G86Slw8hJRk+CFaIa2Hks1n6kODJUkYwvFvW+heCrcSLcZF7srQnC5LjaHBFOk87Z9DNw8E2QuT0++P7FaZJly+XyJ/39gZlP0XwZJBiU9fviW33Bq5FWmC9gKjeXA6+nbMpovHUZgAAAAhrQ5AHm9sYf8AMlnx6/ueR1/pyy/Pj2l38P8AydWDPp2fBxe3Wl7Pk8n8T5/Jgy4/qizuU4vhljZ9SLqwTa/ErZ+JbpoOWWO3cjI6iz1Uj3pbHEjTdTMlFS5L20auVtTNuUXuTSfBJCR0KZRo2auXi7RVlaqmnZeZEm06RKS5YjS+2RpFm5DYNHUyKuRNELq/fkYuTvb/AHgtRq5/fgHuDFFb0rdXfuRaEE2G6OpeyOpyrgzSMxiQkiGzJogRzgn9eJNIGjdvr9SHGhZNCVyU7DRlgghcFK78it3uyWqKWKbh3cyjdcErcoTx9uJCky+k1ji5S0uzRY8kijcUXsJh285eR0Q6Zfi3M5ZPB2qGSsjpSS2RkWESDIAAAAAI50U9UAQVNm03rBPwKuEWTqZCtjUYvejCKks00lqUljjTospM3cTgkrNU6ITDe6NCtXo7zi3wel3nw0WviY5IttGkZUmT01bL7ZeCa2ZSW+5PGNjpUdK3M27MVo5XLS3jZC5K2+Yai9EU6pm5MlIr1Knz/Yq3/wAlqK88SkyryJMlRbInXb0TZCcnwiaSJMLiZQecXnxs/v8A0aqUokUmdWlj4yI+I3uSI9rwW4O+jXgdMGnvFmT25NmjZUQaNBAxJ2JcqIqyNRcc14/sZP5dy632Jd7e005lm9S24IquRMpJhFarLgQuSWVaGz4b1rJcvodmFr6TKd8nRpYBLgdNGZZhQSJIJowANwAAAAAAAAAAAU6kbM4MkdLNou0azgmc84KRdSoqzw+epyTxyT3ZqsgpqSkuKt4l4OUWm9xKmi08zrctStGPAlp4Eog5dSpY5eDeinOu27RzZk25PYtVcliGB/W23yWSXfzLrHX1Mrq8EscPFaRXkWVLhEbvkkjlqn4WLaq5TIoxOql0KZJKi0ERztLkzim72NkmjNOm1+Ftd+aJxpx+liTT+osxxTX414rM611LX1r+qMniT+lk9OSaummdmOSkrTsykqMau5Z7uyOxFUkZSbRKKv8AEuD3lpxXzRhcoPUuO6NKUlTLarKWaN01LgzqiJlkgzSjBykrZdeSXEvii5SspN0jtKR6JgboAyAAAAAAAAAAAAAR1ad+8zyQ1ItF0VXkcE4uLNVuJq5jkVosthFEQVbhsyzR7kEOKq7sWyzuKsmKtnkMdtZJ5Xk+hzLG5b8nQ2kT+yOJ7SrUVRWainDPVZ73+Jpjw07kZ5J2tj08oNcCWq5RVOzTc6lNO/JNmdx/7LqEuz/UrqRXqYZyt9NDN4pSqy6mlwQRwltdDL4dN7l/dLEFbQv7UVwRqfc2Uy0MTIckeZ2ptV0cRJQdsotx621MJ43jk5Q2NoNTVSOvs3bsais8mbY+qUtpcmU8LjwXqkuRtXgzOLtraCpR5yeSXq+5GWS9L0qy8Er3ZX2NtG9lc5sORrY1yQPQb+8r+Z6KuaOV7EmHkd+KGlGEnbLtORqVLMGASAAAAAAAAAAAAAAAjqU7lJwUluSnRB2TRyS6WV7GmtGLFV08ydaIqlW2ibL/AA8iNaOZi6M6muS5Jv4mi6dfiHuVwU/5UuRp7aI1k+zMAoVU7cH6GeSFRslSO/JZHM+CVyHBClYtmrpoaULZrKCDSJRHKmgkidyHcyIVVwSyvWTKknlNubP3611+lfM2wxtP8yJOjGF2RNZq6Jn0eOfavyC6iaO9g1VirNXKx6SUdk7QeWL7GlXY7qS3pa+i5HRDDpVGbnZLS2El07iXghLdpEe5JcM6NHANK12WjhhHhFXNsuU8PY1Kk8KQBNFAGwAAAAAAAAAAAAAAAAAMWAMOCANXSQBq6CANHh+RWUdSolOg+pwzjpdM0W/AXyKfcGCUSYkSSjQlEkKWRRcEkFa3Migc/st6V7HV08Gk7M8kjo0MMdNGRdp4ckE8aKANlTAMqABtugGbAAAAAAAAAAAAAAAAAAAAAAAAAAAAGHENWDXskZPDFltTNHR6lPh12ZOs1lQfP4Eex9ydZp/DPmSsH3GsjeDfMssEUQ5s1/ly4tstHFFcIhybJYYNLgaFSeNKwBIkAZ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172"/>
            <a:ext cx="8086822" cy="567428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Family two views on how to run an Iowa farm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http://www.npr.org/templates/story/story.php?storyId=89740681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recession? It’s boom time for Nebraska farms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www.wbur.org/npr/134054231/what-recession-its-boom-time-for-nebraska-farms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Plant health benefits of foliar fungicides</a:t>
            </a:r>
          </a:p>
          <a:p>
            <a:pPr marL="0" indent="0" fontAlgn="base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http://www.youtube.com/watch?v=8c7J46fGJhg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Foliar fungicides on corn?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http://msue.anr.msu.edu/news/foliar_fungicide_use_in_corn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4450" y="15240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Readings and recordings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450" y="838200"/>
            <a:ext cx="9055100" cy="0"/>
          </a:xfrm>
          <a:prstGeom prst="line">
            <a:avLst/>
          </a:prstGeom>
          <a:ln w="508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2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45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Break-even scenarios for corn (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/A)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906700"/>
              </p:ext>
            </p:extLst>
          </p:nvPr>
        </p:nvGraphicFramePr>
        <p:xfrm>
          <a:off x="932872" y="1202267"/>
          <a:ext cx="7704858" cy="46634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66556"/>
                <a:gridCol w="1388991"/>
                <a:gridCol w="1416437"/>
                <a:gridCol w="1416437"/>
                <a:gridCol w="1416437"/>
              </a:tblGrid>
              <a:tr h="506803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 price </a:t>
                      </a:r>
                    </a:p>
                    <a:p>
                      <a:pPr algn="ctr"/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($/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Fungicide plus application cost ($/A)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6803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$20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$24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$28</a:t>
                      </a:r>
                      <a:endParaRPr lang="en-US" sz="28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$32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$2.00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10.0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12.0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14.0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16.0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$3.00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6.7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8.0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9.3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10.7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$4.00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5.0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6.0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7.0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8.0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$5.00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4.0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4.8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5.6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6.4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$6.00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3.3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4.0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4.7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5.3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$7.00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2.9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3.4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4.6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$8.00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2.2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3.0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3.5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1066800"/>
            <a:ext cx="9055100" cy="0"/>
          </a:xfrm>
          <a:prstGeom prst="line">
            <a:avLst/>
          </a:prstGeom>
          <a:ln w="508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1394" y="5873369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approx. 13,000 kg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1998" y="6373910"/>
            <a:ext cx="90620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latin typeface="Arial" panose="020B0604020202020204" pitchFamily="34" charset="0"/>
              </a:rPr>
              <a:t>Source: </a:t>
            </a:r>
            <a:r>
              <a:rPr lang="en-US" altLang="en-US" sz="1400" dirty="0" smtClean="0">
                <a:latin typeface="Arial" panose="020B0604020202020204" pitchFamily="34" charset="0"/>
              </a:rPr>
              <a:t>Kiersten Wise. </a:t>
            </a:r>
            <a:r>
              <a:rPr lang="en-US" altLang="en-US" sz="1400" dirty="0" smtClean="0">
                <a:latin typeface="Arial" panose="020B0604020202020204" pitchFamily="34" charset="0"/>
              </a:rPr>
              <a:t>Used by </a:t>
            </a:r>
            <a:r>
              <a:rPr lang="en-US" altLang="en-US" sz="1400" dirty="0" smtClean="0">
                <a:latin typeface="Arial" panose="020B0604020202020204" pitchFamily="34" charset="0"/>
              </a:rPr>
              <a:t>permission</a:t>
            </a:r>
            <a:endParaRPr kumimoji="0" lang="en-US" alt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prices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49" y="838200"/>
            <a:ext cx="68580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44450" y="15240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Prices for grain 1989 -2015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450" y="838200"/>
            <a:ext cx="9055100" cy="0"/>
          </a:xfrm>
          <a:prstGeom prst="line">
            <a:avLst/>
          </a:prstGeom>
          <a:ln w="508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148" y="6232124"/>
            <a:ext cx="9062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from the USDA National Agricultural Statistics</a:t>
            </a:r>
            <a:r>
              <a:rPr kumimoji="0" lang="en-US" altLang="en-US" sz="1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Service</a:t>
            </a:r>
            <a:endParaRPr kumimoji="0" lang="en-US" alt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http://usda.mannlib.cornell.edu/MannUsda/viewDocumentInfo.do?documentID=1002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7DAEA2C87A74A8A42F2D86281EBAA" ma:contentTypeVersion="1" ma:contentTypeDescription="Create a new document." ma:contentTypeScope="" ma:versionID="42bf4abfdcb931b26733a3e48bf7408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60e555fe776bee039ae7be6c4d819e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C9846-DCFF-4BC6-855D-C247F22D8D1C}"/>
</file>

<file path=customXml/itemProps2.xml><?xml version="1.0" encoding="utf-8"?>
<ds:datastoreItem xmlns:ds="http://schemas.openxmlformats.org/officeDocument/2006/customXml" ds:itemID="{4E07C068-A3DC-4E04-A310-4FB82C4DA4CF}"/>
</file>

<file path=customXml/itemProps3.xml><?xml version="1.0" encoding="utf-8"?>
<ds:datastoreItem xmlns:ds="http://schemas.openxmlformats.org/officeDocument/2006/customXml" ds:itemID="{A2EF1859-45C2-4B49-84FB-CA9662ADEF02}"/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158</Words>
  <Application>Microsoft Office PowerPoint</Application>
  <PresentationFormat>On-screen Show (4:3)</PresentationFormat>
  <Paragraphs>68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Fungicides on our corn fields: A Case study on foliar fungicide use Decisions in the US Corn Belt</vt:lpstr>
      <vt:lpstr>PowerPoint Presentation</vt:lpstr>
      <vt:lpstr>Break-even scenarios for corn (bu/A)</vt:lpstr>
      <vt:lpstr>PowerPoint Presentation</vt:lpstr>
    </vt:vector>
  </TitlesOfParts>
  <Company>UW-Madison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Pablo Soto-Arias</dc:creator>
  <cp:lastModifiedBy>setup</cp:lastModifiedBy>
  <cp:revision>73</cp:revision>
  <cp:lastPrinted>2014-07-13T05:29:01Z</cp:lastPrinted>
  <dcterms:created xsi:type="dcterms:W3CDTF">2014-05-07T11:51:06Z</dcterms:created>
  <dcterms:modified xsi:type="dcterms:W3CDTF">2016-04-07T20:48:04Z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0x010100ECC7DAEA2C87A74A8A42F2D86281EBAA</vt:lpwstr>
  </property>
  <property fmtid="{D5CDD505-2E9C-101B-9397-08002B2CF9AE}" pid="4" name="PublishingPageContent">
    <vt:lpwstr/>
  </property>
  <property fmtid="{D5CDD505-2E9C-101B-9397-08002B2CF9AE}" pid="5" name="PublishingRollupImage">
    <vt:lpwstr/>
  </property>
  <property fmtid="{D5CDD505-2E9C-101B-9397-08002B2CF9AE}" pid="7" name="DisplayTitle">
    <vt:lpwstr/>
  </property>
  <property fmtid="{D5CDD505-2E9C-101B-9397-08002B2CF9AE}" pid="8" name="Order">
    <vt:r8>200</vt:r8>
  </property>
  <property fmtid="{D5CDD505-2E9C-101B-9397-08002B2CF9AE}" pid="9" name="ArticleByLine">
    <vt:lpwstr/>
  </property>
  <property fmtid="{D5CDD505-2E9C-101B-9397-08002B2CF9AE}" pid="11" name="PublishingContactEmail">
    <vt:lpwstr/>
  </property>
  <property fmtid="{D5CDD505-2E9C-101B-9397-08002B2CF9AE}" pid="12" name="PublishingPageImage">
    <vt:lpwstr/>
  </property>
  <property fmtid="{D5CDD505-2E9C-101B-9397-08002B2CF9AE}" pid="13" name="xd_ProgID">
    <vt:lpwstr/>
  </property>
  <property fmtid="{D5CDD505-2E9C-101B-9397-08002B2CF9AE}" pid="14" name="SectionFeatured">
    <vt:bool>false</vt:bool>
  </property>
  <property fmtid="{D5CDD505-2E9C-101B-9397-08002B2CF9AE}" pid="15" name="PublishingVariationRelationshipLinkFieldID">
    <vt:lpwstr/>
  </property>
  <property fmtid="{D5CDD505-2E9C-101B-9397-08002B2CF9AE}" pid="16" name="_SourceUrl">
    <vt:lpwstr/>
  </property>
  <property fmtid="{D5CDD505-2E9C-101B-9397-08002B2CF9AE}" pid="17" name="_SharedFileIndex">
    <vt:lpwstr/>
  </property>
  <property fmtid="{D5CDD505-2E9C-101B-9397-08002B2CF9AE}" pid="18" name="TemplateUrl">
    <vt:lpwstr/>
  </property>
  <property fmtid="{D5CDD505-2E9C-101B-9397-08002B2CF9AE}" pid="19" name="Audience">
    <vt:lpwstr/>
  </property>
  <property fmtid="{D5CDD505-2E9C-101B-9397-08002B2CF9AE}" pid="20" name="PublishingImageCaption">
    <vt:lpwstr/>
  </property>
  <property fmtid="{D5CDD505-2E9C-101B-9397-08002B2CF9AE}" pid="21" name="SusQtechRequiredMembership">
    <vt:lpwstr/>
  </property>
  <property fmtid="{D5CDD505-2E9C-101B-9397-08002B2CF9AE}" pid="22" name="PublishingContactPicture">
    <vt:lpwstr/>
  </property>
  <property fmtid="{D5CDD505-2E9C-101B-9397-08002B2CF9AE}" pid="23" name="PublishingVariationGroupID">
    <vt:lpwstr/>
  </property>
  <property fmtid="{D5CDD505-2E9C-101B-9397-08002B2CF9AE}" pid="24" name="PublishingContactName">
    <vt:lpwstr/>
  </property>
  <property fmtid="{D5CDD505-2E9C-101B-9397-08002B2CF9AE}" pid="25" name="RollupDescription">
    <vt:lpwstr/>
  </property>
  <property fmtid="{D5CDD505-2E9C-101B-9397-08002B2CF9AE}" pid="26" name="Comments">
    <vt:lpwstr/>
  </property>
  <property fmtid="{D5CDD505-2E9C-101B-9397-08002B2CF9AE}" pid="27" name="PublishingPageLayout">
    <vt:lpwstr/>
  </property>
  <property fmtid="{D5CDD505-2E9C-101B-9397-08002B2CF9AE}" pid="28" name="APSDisplayDate">
    <vt:lpwstr/>
  </property>
  <property fmtid="{D5CDD505-2E9C-101B-9397-08002B2CF9AE}" pid="29" name="xd_Signature">
    <vt:bool>false</vt:bool>
  </property>
</Properties>
</file>